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6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82" r:id="rId14"/>
    <p:sldId id="273" r:id="rId15"/>
    <p:sldId id="284" r:id="rId16"/>
    <p:sldId id="274" r:id="rId17"/>
    <p:sldId id="283" r:id="rId18"/>
    <p:sldId id="275" r:id="rId19"/>
    <p:sldId id="276" r:id="rId20"/>
    <p:sldId id="285" r:id="rId21"/>
    <p:sldId id="278" r:id="rId22"/>
    <p:sldId id="279" r:id="rId23"/>
    <p:sldId id="281" r:id="rId24"/>
  </p:sldIdLst>
  <p:sldSz cx="9144000" cy="5715000" type="screen16x1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43C"/>
    <a:srgbClr val="3232AC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3B99F17-3BDF-418A-B89D-2504D2826E02}">
  <a:tblStyle styleId="{83B99F17-3BDF-418A-B89D-2504D2826E02}" styleName="Table_0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1ECF1"/>
          </a:solidFill>
        </a:fill>
      </a:tcStyle>
    </a:wholeTbl>
    <a:band1H>
      <a:tcStyle>
        <a:tcBdr/>
        <a:fill>
          <a:solidFill>
            <a:srgbClr val="E0D5E0"/>
          </a:solidFill>
        </a:fill>
      </a:tcStyle>
    </a:band1H>
    <a:band1V>
      <a:tcStyle>
        <a:tcBdr/>
        <a:fill>
          <a:solidFill>
            <a:srgbClr val="E0D5E0"/>
          </a:solidFill>
        </a:fill>
      </a:tcStyle>
    </a:band1V>
    <a:la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B1C8D054-FFB6-421E-9F98-83F2789F5F7C}" styleName="Table_1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1ECF1"/>
          </a:solidFill>
        </a:fill>
      </a:tcStyle>
    </a:wholeTbl>
    <a:band1H>
      <a:tcStyle>
        <a:tcBdr/>
        <a:fill>
          <a:solidFill>
            <a:srgbClr val="E0D5E0"/>
          </a:solidFill>
        </a:fill>
      </a:tcStyle>
    </a:band1H>
    <a:band1V>
      <a:tcStyle>
        <a:tcBdr/>
        <a:fill>
          <a:solidFill>
            <a:srgbClr val="E0D5E0"/>
          </a:solidFill>
        </a:fill>
      </a:tcStyle>
    </a:band1V>
    <a:la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2B1D1B0F-A3DF-4918-9D58-80CBDFE9EE7B}" styleName="Table_2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1ECF1"/>
          </a:solidFill>
        </a:fill>
      </a:tcStyle>
    </a:wholeTbl>
    <a:band1H>
      <a:tcStyle>
        <a:tcBdr/>
        <a:fill>
          <a:solidFill>
            <a:srgbClr val="E0D5E0"/>
          </a:solidFill>
        </a:fill>
      </a:tcStyle>
    </a:band1H>
    <a:band1V>
      <a:tcStyle>
        <a:tcBdr/>
        <a:fill>
          <a:solidFill>
            <a:srgbClr val="E0D5E0"/>
          </a:solidFill>
        </a:fill>
      </a:tcStyle>
    </a:band1V>
    <a:la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FE2684F5-8FEE-4730-8060-C9BF39D97469}" styleName="Table_3">
    <a:wholeTbl>
      <a:tcTxStyle b="off" i="off">
        <a:font>
          <a:latin typeface="Rockwell"/>
          <a:ea typeface="Rockwell"/>
          <a:cs typeface="Rockwell"/>
        </a:font>
        <a:schemeClr val="dk1"/>
      </a:tcTxStyle>
      <a:tcStyle>
        <a:tcBdr>
          <a:lef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1ECF1"/>
          </a:solidFill>
        </a:fill>
      </a:tcStyle>
    </a:wholeTbl>
    <a:band1H>
      <a:tcStyle>
        <a:tcBdr/>
        <a:fill>
          <a:solidFill>
            <a:srgbClr val="E0D5E0"/>
          </a:solidFill>
        </a:fill>
      </a:tcStyle>
    </a:band1H>
    <a:band1V>
      <a:tcStyle>
        <a:tcBdr/>
        <a:fill>
          <a:solidFill>
            <a:srgbClr val="E0D5E0"/>
          </a:solidFill>
        </a:fill>
      </a:tcStyle>
    </a:band1V>
    <a:la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Rockwell"/>
          <a:ea typeface="Rockwell"/>
          <a:cs typeface="Rockwel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top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Rockwell"/>
          <a:ea typeface="Rockwell"/>
          <a:cs typeface="Rockwell"/>
        </a:font>
        <a:schemeClr val="lt1"/>
      </a:tcTxStyle>
      <a:tcStyle>
        <a:tcBdr>
          <a:bottom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7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3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0724094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712141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58321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690496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87164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50369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29507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47" name="Shape 44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0759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14046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81" name="Shape 48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08739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497" name="Shape 4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471970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4344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26776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38770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31" name="Shape 53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58186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76290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44775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72324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8367067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0080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55821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00245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96269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282575" y="190500"/>
            <a:ext cx="4235450" cy="5257799"/>
          </a:xfrm>
          <a:prstGeom prst="rect">
            <a:avLst/>
          </a:prstGeom>
          <a:solidFill>
            <a:srgbClr val="04043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6802438" y="190500"/>
            <a:ext cx="2057400" cy="1699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7" name="Shape 17"/>
          <p:cNvSpPr/>
          <p:nvPr/>
        </p:nvSpPr>
        <p:spPr>
          <a:xfrm>
            <a:off x="4624387" y="1981200"/>
            <a:ext cx="2057400" cy="1699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8" name="Shape 18"/>
          <p:cNvSpPr txBox="1"/>
          <p:nvPr/>
        </p:nvSpPr>
        <p:spPr>
          <a:xfrm>
            <a:off x="424891" y="145677"/>
            <a:ext cx="413309" cy="830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 baseline="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19" name="Shape 19"/>
          <p:cNvSpPr/>
          <p:nvPr/>
        </p:nvSpPr>
        <p:spPr>
          <a:xfrm>
            <a:off x="4624387" y="190500"/>
            <a:ext cx="2057400" cy="16992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pic>
        <p:nvPicPr>
          <p:cNvPr id="20" name="Shape 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24189" y="1996440"/>
            <a:ext cx="2039112" cy="16992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/>
        </p:nvSpPr>
        <p:spPr>
          <a:xfrm>
            <a:off x="1219200" y="1270000"/>
            <a:ext cx="2590800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0" i="0" u="none" strike="noStrike" cap="none" baseline="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8166846" y="235478"/>
            <a:ext cx="685799" cy="133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223186" y="190500"/>
            <a:ext cx="260908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98475" y="403412"/>
            <a:ext cx="7556312" cy="93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Rokkitt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6795246" y="5352987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502920" y="1654968"/>
            <a:ext cx="3657413" cy="16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2"/>
          </p:nvPr>
        </p:nvSpPr>
        <p:spPr>
          <a:xfrm>
            <a:off x="502920" y="3470803"/>
            <a:ext cx="3657413" cy="16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3"/>
          </p:nvPr>
        </p:nvSpPr>
        <p:spPr>
          <a:xfrm>
            <a:off x="4410075" y="1654968"/>
            <a:ext cx="3657600" cy="16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4"/>
          </p:nvPr>
        </p:nvSpPr>
        <p:spPr>
          <a:xfrm>
            <a:off x="4410075" y="3474719"/>
            <a:ext cx="3657600" cy="16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/>
        </p:nvSpPr>
        <p:spPr>
          <a:xfrm>
            <a:off x="8166846" y="235478"/>
            <a:ext cx="685799" cy="133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08" name="Shape 108"/>
          <p:cNvSpPr txBox="1"/>
          <p:nvPr/>
        </p:nvSpPr>
        <p:spPr>
          <a:xfrm>
            <a:off x="223186" y="190500"/>
            <a:ext cx="260908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498475" y="403412"/>
            <a:ext cx="7556312" cy="93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Rokkitt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dt" idx="10"/>
          </p:nvPr>
        </p:nvSpPr>
        <p:spPr>
          <a:xfrm>
            <a:off x="6795246" y="5352987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6795246" y="5352987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282576" y="190500"/>
            <a:ext cx="3451225" cy="5287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80555" y="2143125"/>
            <a:ext cx="3255264" cy="968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4168776" y="227541"/>
            <a:ext cx="4597398" cy="4877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381092" y="3111500"/>
            <a:ext cx="3255264" cy="1993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/>
            </a:lvl1pPr>
            <a:lvl2pPr marL="457200" indent="0" rtl="0">
              <a:spcBef>
                <a:spcPts val="0"/>
              </a:spcBef>
              <a:buFont typeface="Rokkitt"/>
              <a:buNone/>
              <a:defRPr/>
            </a:lvl2pPr>
            <a:lvl3pPr marL="914400" indent="0" rtl="0">
              <a:spcBef>
                <a:spcPts val="0"/>
              </a:spcBef>
              <a:buFont typeface="Rokkitt"/>
              <a:buNone/>
              <a:defRPr/>
            </a:lvl3pPr>
            <a:lvl4pPr marL="1371600" indent="0" rtl="0">
              <a:spcBef>
                <a:spcPts val="0"/>
              </a:spcBef>
              <a:buFont typeface="Rokkitt"/>
              <a:buNone/>
              <a:defRPr/>
            </a:lvl4pPr>
            <a:lvl5pPr marL="1828800" indent="0" rtl="0">
              <a:spcBef>
                <a:spcPts val="0"/>
              </a:spcBef>
              <a:buFont typeface="Rokkitt"/>
              <a:buNone/>
              <a:defRPr/>
            </a:lvl5pPr>
            <a:lvl6pPr marL="2286000" indent="0" rtl="0">
              <a:spcBef>
                <a:spcPts val="0"/>
              </a:spcBef>
              <a:buFont typeface="Rokkitt"/>
              <a:buNone/>
              <a:defRPr/>
            </a:lvl6pPr>
            <a:lvl7pPr marL="2743200" indent="0" rtl="0">
              <a:spcBef>
                <a:spcPts val="0"/>
              </a:spcBef>
              <a:buFont typeface="Rokkitt"/>
              <a:buNone/>
              <a:defRPr/>
            </a:lvl7pPr>
            <a:lvl8pPr marL="3200400" indent="0" rtl="0">
              <a:spcBef>
                <a:spcPts val="0"/>
              </a:spcBef>
              <a:buFont typeface="Rokkitt"/>
              <a:buNone/>
              <a:defRPr/>
            </a:lvl8pPr>
            <a:lvl9pPr marL="3657600" indent="0" rtl="0">
              <a:spcBef>
                <a:spcPts val="0"/>
              </a:spcBef>
              <a:buFont typeface="Rokkitt"/>
              <a:buNone/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dt" idx="10"/>
          </p:nvPr>
        </p:nvSpPr>
        <p:spPr>
          <a:xfrm>
            <a:off x="7391399" y="5352987"/>
            <a:ext cx="153744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ftr" idx="11"/>
          </p:nvPr>
        </p:nvSpPr>
        <p:spPr>
          <a:xfrm>
            <a:off x="3859305" y="5352987"/>
            <a:ext cx="3316940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/>
          <p:nvPr/>
        </p:nvSpPr>
        <p:spPr>
          <a:xfrm>
            <a:off x="424891" y="145677"/>
            <a:ext cx="413309" cy="830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8166846" y="235478"/>
            <a:ext cx="685799" cy="2518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4169403" y="2603500"/>
            <a:ext cx="3898272" cy="726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pic" idx="2"/>
          </p:nvPr>
        </p:nvSpPr>
        <p:spPr>
          <a:xfrm>
            <a:off x="277906" y="190500"/>
            <a:ext cx="3460657" cy="5287697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4169403" y="3329780"/>
            <a:ext cx="3898272" cy="1789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Rokkitt"/>
              <a:buNone/>
              <a:defRPr/>
            </a:lvl1pPr>
            <a:lvl2pPr marL="457200" indent="0" rtl="0">
              <a:spcBef>
                <a:spcPts val="0"/>
              </a:spcBef>
              <a:buFont typeface="Rokkitt"/>
              <a:buNone/>
              <a:defRPr/>
            </a:lvl2pPr>
            <a:lvl3pPr marL="914400" indent="0" rtl="0">
              <a:spcBef>
                <a:spcPts val="0"/>
              </a:spcBef>
              <a:buFont typeface="Rokkitt"/>
              <a:buNone/>
              <a:defRPr/>
            </a:lvl3pPr>
            <a:lvl4pPr marL="1371600" indent="0" rtl="0">
              <a:spcBef>
                <a:spcPts val="0"/>
              </a:spcBef>
              <a:buFont typeface="Rokkitt"/>
              <a:buNone/>
              <a:defRPr/>
            </a:lvl4pPr>
            <a:lvl5pPr marL="1828800" indent="0" rtl="0">
              <a:spcBef>
                <a:spcPts val="0"/>
              </a:spcBef>
              <a:buFont typeface="Rokkitt"/>
              <a:buNone/>
              <a:defRPr/>
            </a:lvl5pPr>
            <a:lvl6pPr marL="2286000" indent="0" rtl="0">
              <a:spcBef>
                <a:spcPts val="0"/>
              </a:spcBef>
              <a:buFont typeface="Rokkitt"/>
              <a:buNone/>
              <a:defRPr/>
            </a:lvl6pPr>
            <a:lvl7pPr marL="2743200" indent="0" rtl="0">
              <a:spcBef>
                <a:spcPts val="0"/>
              </a:spcBef>
              <a:buFont typeface="Rokkitt"/>
              <a:buNone/>
              <a:defRPr/>
            </a:lvl7pPr>
            <a:lvl8pPr marL="3200400" indent="0" rtl="0">
              <a:spcBef>
                <a:spcPts val="0"/>
              </a:spcBef>
              <a:buFont typeface="Rokkitt"/>
              <a:buNone/>
              <a:defRPr/>
            </a:lvl8pPr>
            <a:lvl9pPr marL="3657600" indent="0" rtl="0">
              <a:spcBef>
                <a:spcPts val="0"/>
              </a:spcBef>
              <a:buFont typeface="Rokkitt"/>
              <a:buNone/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dt" idx="10"/>
          </p:nvPr>
        </p:nvSpPr>
        <p:spPr>
          <a:xfrm>
            <a:off x="7391399" y="5352987"/>
            <a:ext cx="153744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ftr" idx="11"/>
          </p:nvPr>
        </p:nvSpPr>
        <p:spPr>
          <a:xfrm>
            <a:off x="4191000" y="5352987"/>
            <a:ext cx="3005138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3990110" y="2808941"/>
            <a:ext cx="220567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cture above Caption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06506" y="3686735"/>
            <a:ext cx="6191157" cy="6947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pic" idx="2"/>
          </p:nvPr>
        </p:nvSpPr>
        <p:spPr>
          <a:xfrm>
            <a:off x="277906" y="190500"/>
            <a:ext cx="6378388" cy="3489959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506506" y="4381498"/>
            <a:ext cx="6191157" cy="738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Rokkitt"/>
              <a:buNone/>
              <a:defRPr/>
            </a:lvl1pPr>
            <a:lvl2pPr marL="457200" indent="0" rtl="0">
              <a:spcBef>
                <a:spcPts val="0"/>
              </a:spcBef>
              <a:buFont typeface="Rokkitt"/>
              <a:buNone/>
              <a:defRPr/>
            </a:lvl2pPr>
            <a:lvl3pPr marL="914400" indent="0" rtl="0">
              <a:spcBef>
                <a:spcPts val="0"/>
              </a:spcBef>
              <a:buFont typeface="Rokkitt"/>
              <a:buNone/>
              <a:defRPr/>
            </a:lvl3pPr>
            <a:lvl4pPr marL="1371600" indent="0" rtl="0">
              <a:spcBef>
                <a:spcPts val="0"/>
              </a:spcBef>
              <a:buFont typeface="Rokkitt"/>
              <a:buNone/>
              <a:defRPr/>
            </a:lvl4pPr>
            <a:lvl5pPr marL="1828800" indent="0" rtl="0">
              <a:spcBef>
                <a:spcPts val="0"/>
              </a:spcBef>
              <a:buFont typeface="Rokkitt"/>
              <a:buNone/>
              <a:defRPr/>
            </a:lvl5pPr>
            <a:lvl6pPr marL="2286000" indent="0" rtl="0">
              <a:spcBef>
                <a:spcPts val="0"/>
              </a:spcBef>
              <a:buFont typeface="Rokkitt"/>
              <a:buNone/>
              <a:defRPr/>
            </a:lvl6pPr>
            <a:lvl7pPr marL="2743200" indent="0" rtl="0">
              <a:spcBef>
                <a:spcPts val="0"/>
              </a:spcBef>
              <a:buFont typeface="Rokkitt"/>
              <a:buNone/>
              <a:defRPr/>
            </a:lvl7pPr>
            <a:lvl8pPr marL="3200400" indent="0" rtl="0">
              <a:spcBef>
                <a:spcPts val="0"/>
              </a:spcBef>
              <a:buFont typeface="Rokkitt"/>
              <a:buNone/>
              <a:defRPr/>
            </a:lvl8pPr>
            <a:lvl9pPr marL="3657600" indent="0" rtl="0">
              <a:spcBef>
                <a:spcPts val="0"/>
              </a:spcBef>
              <a:buFont typeface="Rokkitt"/>
              <a:buNone/>
              <a:defRPr/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dt" idx="10"/>
          </p:nvPr>
        </p:nvSpPr>
        <p:spPr>
          <a:xfrm>
            <a:off x="6795246" y="5352987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6802438" y="190500"/>
            <a:ext cx="2057400" cy="1699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6802438" y="1981200"/>
            <a:ext cx="2057400" cy="16992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327212" y="3860660"/>
            <a:ext cx="220567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Pictures with Caption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282575" y="190500"/>
            <a:ext cx="6387167" cy="5287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80555" y="2143125"/>
            <a:ext cx="6181611" cy="968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81093" y="3111500"/>
            <a:ext cx="6179565" cy="1993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/>
            </a:lvl1pPr>
            <a:lvl2pPr marL="457200" indent="0" rtl="0">
              <a:spcBef>
                <a:spcPts val="0"/>
              </a:spcBef>
              <a:buFont typeface="Rokkitt"/>
              <a:buNone/>
              <a:defRPr/>
            </a:lvl2pPr>
            <a:lvl3pPr marL="914400" indent="0" rtl="0">
              <a:spcBef>
                <a:spcPts val="0"/>
              </a:spcBef>
              <a:buFont typeface="Rokkitt"/>
              <a:buNone/>
              <a:defRPr/>
            </a:lvl3pPr>
            <a:lvl4pPr marL="1371600" indent="0" rtl="0">
              <a:spcBef>
                <a:spcPts val="0"/>
              </a:spcBef>
              <a:buFont typeface="Rokkitt"/>
              <a:buNone/>
              <a:defRPr/>
            </a:lvl4pPr>
            <a:lvl5pPr marL="1828800" indent="0" rtl="0">
              <a:spcBef>
                <a:spcPts val="0"/>
              </a:spcBef>
              <a:buFont typeface="Rokkitt"/>
              <a:buNone/>
              <a:defRPr/>
            </a:lvl5pPr>
            <a:lvl6pPr marL="2286000" indent="0" rtl="0">
              <a:spcBef>
                <a:spcPts val="0"/>
              </a:spcBef>
              <a:buFont typeface="Rokkitt"/>
              <a:buNone/>
              <a:defRPr/>
            </a:lvl6pPr>
            <a:lvl7pPr marL="2743200" indent="0" rtl="0">
              <a:spcBef>
                <a:spcPts val="0"/>
              </a:spcBef>
              <a:buFont typeface="Rokkitt"/>
              <a:buNone/>
              <a:defRPr/>
            </a:lvl7pPr>
            <a:lvl8pPr marL="3200400" indent="0" rtl="0">
              <a:spcBef>
                <a:spcPts val="0"/>
              </a:spcBef>
              <a:buFont typeface="Rokkitt"/>
              <a:buNone/>
              <a:defRPr/>
            </a:lvl8pPr>
            <a:lvl9pPr marL="3657600" indent="0" rtl="0">
              <a:spcBef>
                <a:spcPts val="0"/>
              </a:spcBef>
              <a:buFont typeface="Rokkitt"/>
              <a:buNone/>
              <a:defRPr/>
            </a:lvl9pPr>
          </a:lstStyle>
          <a:p>
            <a:endParaRPr/>
          </a:p>
        </p:txBody>
      </p:sp>
      <p:sp>
        <p:nvSpPr>
          <p:cNvPr id="148" name="Shape 148"/>
          <p:cNvSpPr txBox="1">
            <a:spLocks noGrp="1"/>
          </p:cNvSpPr>
          <p:nvPr>
            <p:ph type="dt" idx="10"/>
          </p:nvPr>
        </p:nvSpPr>
        <p:spPr>
          <a:xfrm>
            <a:off x="5212262" y="5196339"/>
            <a:ext cx="134839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ftr" idx="11"/>
          </p:nvPr>
        </p:nvSpPr>
        <p:spPr>
          <a:xfrm>
            <a:off x="381095" y="5196339"/>
            <a:ext cx="4648105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424891" y="145677"/>
            <a:ext cx="413309" cy="830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152" name="Shape 152"/>
          <p:cNvSpPr/>
          <p:nvPr/>
        </p:nvSpPr>
        <p:spPr>
          <a:xfrm>
            <a:off x="6802438" y="190500"/>
            <a:ext cx="2057400" cy="1699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53" name="Shape 153"/>
          <p:cNvSpPr>
            <a:spLocks noGrp="1"/>
          </p:cNvSpPr>
          <p:nvPr>
            <p:ph type="pic" idx="2"/>
          </p:nvPr>
        </p:nvSpPr>
        <p:spPr>
          <a:xfrm>
            <a:off x="6802438" y="1979116"/>
            <a:ext cx="2057400" cy="169926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Shape 154"/>
          <p:cNvSpPr>
            <a:spLocks noGrp="1"/>
          </p:cNvSpPr>
          <p:nvPr>
            <p:ph type="pic" idx="3"/>
          </p:nvPr>
        </p:nvSpPr>
        <p:spPr>
          <a:xfrm>
            <a:off x="6802438" y="3779519"/>
            <a:ext cx="2057400" cy="16992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s with Ca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/>
        </p:nvSpPr>
        <p:spPr>
          <a:xfrm>
            <a:off x="282575" y="190500"/>
            <a:ext cx="4235450" cy="5287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380554" y="2143125"/>
            <a:ext cx="4016633" cy="9683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381093" y="3111500"/>
            <a:ext cx="4015304" cy="19936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/>
            </a:lvl1pPr>
            <a:lvl2pPr marL="457200" indent="0" rtl="0">
              <a:spcBef>
                <a:spcPts val="0"/>
              </a:spcBef>
              <a:buFont typeface="Rokkitt"/>
              <a:buNone/>
              <a:defRPr/>
            </a:lvl2pPr>
            <a:lvl3pPr marL="914400" indent="0" rtl="0">
              <a:spcBef>
                <a:spcPts val="0"/>
              </a:spcBef>
              <a:buFont typeface="Rokkitt"/>
              <a:buNone/>
              <a:defRPr/>
            </a:lvl3pPr>
            <a:lvl4pPr marL="1371600" indent="0" rtl="0">
              <a:spcBef>
                <a:spcPts val="0"/>
              </a:spcBef>
              <a:buFont typeface="Rokkitt"/>
              <a:buNone/>
              <a:defRPr/>
            </a:lvl4pPr>
            <a:lvl5pPr marL="1828800" indent="0" rtl="0">
              <a:spcBef>
                <a:spcPts val="0"/>
              </a:spcBef>
              <a:buFont typeface="Rokkitt"/>
              <a:buNone/>
              <a:defRPr/>
            </a:lvl5pPr>
            <a:lvl6pPr marL="2286000" indent="0" rtl="0">
              <a:spcBef>
                <a:spcPts val="0"/>
              </a:spcBef>
              <a:buFont typeface="Rokkitt"/>
              <a:buNone/>
              <a:defRPr/>
            </a:lvl6pPr>
            <a:lvl7pPr marL="2743200" indent="0" rtl="0">
              <a:spcBef>
                <a:spcPts val="0"/>
              </a:spcBef>
              <a:buFont typeface="Rokkitt"/>
              <a:buNone/>
              <a:defRPr/>
            </a:lvl7pPr>
            <a:lvl8pPr marL="3200400" indent="0" rtl="0">
              <a:spcBef>
                <a:spcPts val="0"/>
              </a:spcBef>
              <a:buFont typeface="Rokkitt"/>
              <a:buNone/>
              <a:defRPr/>
            </a:lvl8pPr>
            <a:lvl9pPr marL="3657600" indent="0" rtl="0">
              <a:spcBef>
                <a:spcPts val="0"/>
              </a:spcBef>
              <a:buFont typeface="Rokkitt"/>
              <a:buNone/>
              <a:defRPr/>
            </a:lvl9pPr>
          </a:lstStyle>
          <a:p>
            <a:endParaRPr/>
          </a:p>
        </p:txBody>
      </p:sp>
      <p:sp>
        <p:nvSpPr>
          <p:cNvPr id="159" name="Shape 159"/>
          <p:cNvSpPr txBox="1">
            <a:spLocks noGrp="1"/>
          </p:cNvSpPr>
          <p:nvPr>
            <p:ph type="dt" idx="10"/>
          </p:nvPr>
        </p:nvSpPr>
        <p:spPr>
          <a:xfrm>
            <a:off x="3048000" y="5196339"/>
            <a:ext cx="134839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ftr" idx="11"/>
          </p:nvPr>
        </p:nvSpPr>
        <p:spPr>
          <a:xfrm>
            <a:off x="381095" y="5196339"/>
            <a:ext cx="2590704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x="424891" y="145677"/>
            <a:ext cx="413309" cy="830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163" name="Shape 163"/>
          <p:cNvSpPr/>
          <p:nvPr/>
        </p:nvSpPr>
        <p:spPr>
          <a:xfrm>
            <a:off x="6802438" y="190500"/>
            <a:ext cx="2057400" cy="1699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64" name="Shape 164"/>
          <p:cNvSpPr/>
          <p:nvPr/>
        </p:nvSpPr>
        <p:spPr>
          <a:xfrm>
            <a:off x="4624387" y="3778937"/>
            <a:ext cx="2057400" cy="1699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65" name="Shape 165"/>
          <p:cNvSpPr>
            <a:spLocks noGrp="1"/>
          </p:cNvSpPr>
          <p:nvPr>
            <p:ph type="pic" idx="2"/>
          </p:nvPr>
        </p:nvSpPr>
        <p:spPr>
          <a:xfrm>
            <a:off x="4624387" y="190500"/>
            <a:ext cx="2057400" cy="169926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Shape 166"/>
          <p:cNvSpPr>
            <a:spLocks noGrp="1"/>
          </p:cNvSpPr>
          <p:nvPr>
            <p:ph type="pic" idx="3"/>
          </p:nvPr>
        </p:nvSpPr>
        <p:spPr>
          <a:xfrm>
            <a:off x="4624387" y="1984718"/>
            <a:ext cx="2057400" cy="169926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Shape 167"/>
          <p:cNvSpPr>
            <a:spLocks noGrp="1"/>
          </p:cNvSpPr>
          <p:nvPr>
            <p:ph type="pic" idx="4"/>
          </p:nvPr>
        </p:nvSpPr>
        <p:spPr>
          <a:xfrm>
            <a:off x="6803135" y="1984717"/>
            <a:ext cx="2057400" cy="348995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Pictures with Caption, Alt.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8166846" y="235478"/>
            <a:ext cx="685799" cy="2518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4953000" y="2603500"/>
            <a:ext cx="3108959" cy="726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1" name="Shape 171"/>
          <p:cNvSpPr>
            <a:spLocks noGrp="1"/>
          </p:cNvSpPr>
          <p:nvPr>
            <p:ph type="pic" idx="2"/>
          </p:nvPr>
        </p:nvSpPr>
        <p:spPr>
          <a:xfrm>
            <a:off x="277906" y="1971040"/>
            <a:ext cx="4240118" cy="3489959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4953000" y="3329780"/>
            <a:ext cx="3108959" cy="17899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Rokkitt"/>
              <a:buNone/>
              <a:defRPr/>
            </a:lvl1pPr>
            <a:lvl2pPr marL="457200" indent="0" rtl="0">
              <a:spcBef>
                <a:spcPts val="0"/>
              </a:spcBef>
              <a:buFont typeface="Rokkitt"/>
              <a:buNone/>
              <a:defRPr/>
            </a:lvl2pPr>
            <a:lvl3pPr marL="914400" indent="0" rtl="0">
              <a:spcBef>
                <a:spcPts val="0"/>
              </a:spcBef>
              <a:buFont typeface="Rokkitt"/>
              <a:buNone/>
              <a:defRPr/>
            </a:lvl3pPr>
            <a:lvl4pPr marL="1371600" indent="0" rtl="0">
              <a:spcBef>
                <a:spcPts val="0"/>
              </a:spcBef>
              <a:buFont typeface="Rokkitt"/>
              <a:buNone/>
              <a:defRPr/>
            </a:lvl4pPr>
            <a:lvl5pPr marL="1828800" indent="0" rtl="0">
              <a:spcBef>
                <a:spcPts val="0"/>
              </a:spcBef>
              <a:buFont typeface="Rokkitt"/>
              <a:buNone/>
              <a:defRPr/>
            </a:lvl5pPr>
            <a:lvl6pPr marL="2286000" indent="0" rtl="0">
              <a:spcBef>
                <a:spcPts val="0"/>
              </a:spcBef>
              <a:buFont typeface="Rokkitt"/>
              <a:buNone/>
              <a:defRPr/>
            </a:lvl6pPr>
            <a:lvl7pPr marL="2743200" indent="0" rtl="0">
              <a:spcBef>
                <a:spcPts val="0"/>
              </a:spcBef>
              <a:buFont typeface="Rokkitt"/>
              <a:buNone/>
              <a:defRPr/>
            </a:lvl7pPr>
            <a:lvl8pPr marL="3200400" indent="0" rtl="0">
              <a:spcBef>
                <a:spcPts val="0"/>
              </a:spcBef>
              <a:buFont typeface="Rokkitt"/>
              <a:buNone/>
              <a:defRPr/>
            </a:lvl8pPr>
            <a:lvl9pPr marL="3657600" indent="0" rtl="0">
              <a:spcBef>
                <a:spcPts val="0"/>
              </a:spcBef>
              <a:buFont typeface="Rokkitt"/>
              <a:buNone/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dt" idx="10"/>
          </p:nvPr>
        </p:nvSpPr>
        <p:spPr>
          <a:xfrm>
            <a:off x="7391399" y="5352987"/>
            <a:ext cx="153744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4" name="Shape 174"/>
          <p:cNvSpPr txBox="1">
            <a:spLocks noGrp="1"/>
          </p:cNvSpPr>
          <p:nvPr>
            <p:ph type="ftr" idx="11"/>
          </p:nvPr>
        </p:nvSpPr>
        <p:spPr>
          <a:xfrm>
            <a:off x="4191000" y="5352987"/>
            <a:ext cx="3005138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4750360" y="2808941"/>
            <a:ext cx="220567" cy="36933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 </a:t>
            </a:r>
          </a:p>
        </p:txBody>
      </p:sp>
      <p:sp>
        <p:nvSpPr>
          <p:cNvPr id="177" name="Shape 177"/>
          <p:cNvSpPr>
            <a:spLocks noGrp="1"/>
          </p:cNvSpPr>
          <p:nvPr>
            <p:ph type="pic" idx="3"/>
          </p:nvPr>
        </p:nvSpPr>
        <p:spPr>
          <a:xfrm>
            <a:off x="277905" y="190500"/>
            <a:ext cx="2057400" cy="16992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Shape 178"/>
          <p:cNvSpPr>
            <a:spLocks noGrp="1"/>
          </p:cNvSpPr>
          <p:nvPr>
            <p:ph type="pic" idx="4"/>
          </p:nvPr>
        </p:nvSpPr>
        <p:spPr>
          <a:xfrm>
            <a:off x="2460625" y="190500"/>
            <a:ext cx="2057400" cy="169926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Vertical 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8166846" y="235478"/>
            <a:ext cx="685799" cy="133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223186" y="190500"/>
            <a:ext cx="260908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498475" y="403412"/>
            <a:ext cx="7556312" cy="93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Rokkitt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 rot="5400000">
            <a:off x="2549563" y="-400088"/>
            <a:ext cx="3454135" cy="7556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33350" algn="l" rtl="0">
              <a:spcBef>
                <a:spcPts val="2000"/>
              </a:spcBef>
              <a:buClr>
                <a:schemeClr val="accent1"/>
              </a:buClr>
              <a:buFont typeface="Noto Symbol"/>
              <a:buChar char="■"/>
              <a:defRPr/>
            </a:lvl1pPr>
            <a:lvl2pPr marL="457200" indent="-142875" algn="l" rtl="0">
              <a:spcBef>
                <a:spcPts val="600"/>
              </a:spcBef>
              <a:buClr>
                <a:srgbClr val="B86EB8"/>
              </a:buClr>
              <a:buFont typeface="Noto Symbol"/>
              <a:buChar char="■"/>
              <a:defRPr/>
            </a:lvl2pPr>
            <a:lvl3pPr marL="685800" indent="-142875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■"/>
              <a:defRPr/>
            </a:lvl3pPr>
            <a:lvl4pPr marL="914400" indent="-142875" algn="l" rtl="0">
              <a:spcBef>
                <a:spcPts val="600"/>
              </a:spcBef>
              <a:buClr>
                <a:srgbClr val="B86EB8"/>
              </a:buClr>
              <a:buFont typeface="Noto Symbol"/>
              <a:buChar char="■"/>
              <a:defRPr/>
            </a:lvl4pPr>
            <a:lvl5pPr marL="1143000" indent="-142875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■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dt" idx="10"/>
          </p:nvPr>
        </p:nvSpPr>
        <p:spPr>
          <a:xfrm>
            <a:off x="6795246" y="5352987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5" name="Shape 185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6" name="Shape 186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hape 23"/>
          <p:cNvCxnSpPr/>
          <p:nvPr/>
        </p:nvCxnSpPr>
        <p:spPr>
          <a:xfrm rot="10800000">
            <a:off x="5410199" y="495300"/>
            <a:ext cx="3733800" cy="0"/>
          </a:xfrm>
          <a:prstGeom prst="straightConnector1">
            <a:avLst/>
          </a:prstGeom>
          <a:noFill/>
          <a:ln w="9525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Shape 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476" y="80370"/>
            <a:ext cx="459258" cy="38271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ertical Title an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8166846" y="235478"/>
            <a:ext cx="685799" cy="2518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 rot="5400000">
            <a:off x="6181671" y="2609719"/>
            <a:ext cx="4309518" cy="68131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Rokkitt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 rot="5400000">
            <a:off x="1725837" y="-469674"/>
            <a:ext cx="4320724" cy="685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33350" algn="l" rtl="0">
              <a:spcBef>
                <a:spcPts val="2000"/>
              </a:spcBef>
              <a:buClr>
                <a:schemeClr val="accent1"/>
              </a:buClr>
              <a:buFont typeface="Noto Symbol"/>
              <a:buChar char="■"/>
              <a:defRPr/>
            </a:lvl1pPr>
            <a:lvl2pPr marL="457200" indent="-142875" algn="l" rtl="0">
              <a:spcBef>
                <a:spcPts val="600"/>
              </a:spcBef>
              <a:buClr>
                <a:srgbClr val="B86EB8"/>
              </a:buClr>
              <a:buFont typeface="Noto Symbol"/>
              <a:buChar char="■"/>
              <a:defRPr/>
            </a:lvl2pPr>
            <a:lvl3pPr marL="685800" indent="-142875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■"/>
              <a:defRPr/>
            </a:lvl3pPr>
            <a:lvl4pPr marL="914400" indent="-142875" algn="l" rtl="0">
              <a:spcBef>
                <a:spcPts val="600"/>
              </a:spcBef>
              <a:buClr>
                <a:srgbClr val="B86EB8"/>
              </a:buClr>
              <a:buFont typeface="Noto Symbol"/>
              <a:buChar char="■"/>
              <a:defRPr/>
            </a:lvl4pPr>
            <a:lvl5pPr marL="1143000" indent="-142875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■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91" name="Shape 191"/>
          <p:cNvSpPr txBox="1">
            <a:spLocks noGrp="1"/>
          </p:cNvSpPr>
          <p:nvPr>
            <p:ph type="dt" idx="10"/>
          </p:nvPr>
        </p:nvSpPr>
        <p:spPr>
          <a:xfrm>
            <a:off x="6795246" y="5352987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4" name="Shape 194"/>
          <p:cNvSpPr txBox="1"/>
          <p:nvPr/>
        </p:nvSpPr>
        <p:spPr>
          <a:xfrm rot="-5400000">
            <a:off x="8614854" y="421889"/>
            <a:ext cx="217423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, Alt.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>
            <a:off x="8166846" y="235478"/>
            <a:ext cx="685799" cy="133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98475" y="112058"/>
            <a:ext cx="7556312" cy="8292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Rokkitt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98475" y="1651000"/>
            <a:ext cx="7556312" cy="34541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indent="-133350" algn="l" rtl="0">
              <a:spcBef>
                <a:spcPts val="2000"/>
              </a:spcBef>
              <a:buClr>
                <a:schemeClr val="accent1"/>
              </a:buClr>
              <a:buFont typeface="Noto Symbol"/>
              <a:buChar char="■"/>
              <a:defRPr/>
            </a:lvl1pPr>
            <a:lvl2pPr marL="457200" indent="-142875" algn="l" rtl="0">
              <a:spcBef>
                <a:spcPts val="600"/>
              </a:spcBef>
              <a:buClr>
                <a:srgbClr val="B86EB8"/>
              </a:buClr>
              <a:buFont typeface="Noto Symbol"/>
              <a:buChar char="■"/>
              <a:defRPr/>
            </a:lvl2pPr>
            <a:lvl3pPr marL="685800" indent="-142875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■"/>
              <a:defRPr/>
            </a:lvl3pPr>
            <a:lvl4pPr marL="914400" indent="-142875" algn="l" rtl="0">
              <a:spcBef>
                <a:spcPts val="600"/>
              </a:spcBef>
              <a:buClr>
                <a:srgbClr val="B86EB8"/>
              </a:buClr>
              <a:buFont typeface="Noto Symbol"/>
              <a:buChar char="■"/>
              <a:defRPr/>
            </a:lvl4pPr>
            <a:lvl5pPr marL="1143000" indent="-142875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■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/>
          <p:nvPr/>
        </p:nvSpPr>
        <p:spPr>
          <a:xfrm>
            <a:off x="223186" y="190500"/>
            <a:ext cx="260908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98518" y="941294"/>
            <a:ext cx="7558959" cy="6455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accent3"/>
              </a:buClr>
              <a:buFont typeface="Rokkitt"/>
              <a:buNone/>
              <a:defRPr/>
            </a:lvl1pPr>
            <a:lvl2pPr marL="457200" indent="0" rtl="0">
              <a:spcBef>
                <a:spcPts val="0"/>
              </a:spcBef>
              <a:buFont typeface="Rokkitt"/>
              <a:buNone/>
              <a:defRPr/>
            </a:lvl2pPr>
            <a:lvl3pPr marL="914400" indent="0" rtl="0">
              <a:spcBef>
                <a:spcPts val="0"/>
              </a:spcBef>
              <a:buFont typeface="Rokkitt"/>
              <a:buNone/>
              <a:defRPr/>
            </a:lvl3pPr>
            <a:lvl4pPr marL="1371600" indent="0" rtl="0">
              <a:spcBef>
                <a:spcPts val="0"/>
              </a:spcBef>
              <a:buFont typeface="Rokkitt"/>
              <a:buNone/>
              <a:defRPr/>
            </a:lvl4pPr>
            <a:lvl5pPr marL="1828800" indent="0" rtl="0">
              <a:spcBef>
                <a:spcPts val="0"/>
              </a:spcBef>
              <a:buFont typeface="Rokkitt"/>
              <a:buNone/>
              <a:defRPr/>
            </a:lvl5pPr>
            <a:lvl6pPr marL="2286000" indent="0" rtl="0">
              <a:spcBef>
                <a:spcPts val="0"/>
              </a:spcBef>
              <a:buFont typeface="Rokkitt"/>
              <a:buNone/>
              <a:defRPr/>
            </a:lvl6pPr>
            <a:lvl7pPr marL="2743200" indent="0" rtl="0">
              <a:spcBef>
                <a:spcPts val="0"/>
              </a:spcBef>
              <a:buFont typeface="Rokkitt"/>
              <a:buNone/>
              <a:defRPr/>
            </a:lvl7pPr>
            <a:lvl8pPr marL="3200400" indent="0" rtl="0">
              <a:spcBef>
                <a:spcPts val="0"/>
              </a:spcBef>
              <a:buFont typeface="Rokkitt"/>
              <a:buNone/>
              <a:defRPr/>
            </a:lvl8pPr>
            <a:lvl9pPr marL="3657600" indent="0" rtl="0">
              <a:spcBef>
                <a:spcPts val="0"/>
              </a:spcBef>
              <a:buFont typeface="Rokkitt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with Pictur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ctrTitle"/>
          </p:nvPr>
        </p:nvSpPr>
        <p:spPr>
          <a:xfrm>
            <a:off x="4800600" y="3853889"/>
            <a:ext cx="4038599" cy="7778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accent1"/>
              </a:buClr>
              <a:buFont typeface="Rokkitt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1"/>
          </p:nvPr>
        </p:nvSpPr>
        <p:spPr>
          <a:xfrm>
            <a:off x="4800600" y="4635500"/>
            <a:ext cx="4038599" cy="62379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2000"/>
              </a:spcBef>
              <a:buClr>
                <a:schemeClr val="accent1"/>
              </a:buClr>
              <a:buFont typeface="Noto Symbol"/>
              <a:buNone/>
              <a:defRPr/>
            </a:lvl1pPr>
            <a:lvl2pPr marL="457200" marR="0" indent="0" algn="ctr" rtl="0">
              <a:spcBef>
                <a:spcPts val="600"/>
              </a:spcBef>
              <a:buClr>
                <a:srgbClr val="B86EB8"/>
              </a:buClr>
              <a:buFont typeface="Noto Symbol"/>
              <a:buNone/>
              <a:defRPr/>
            </a:lvl2pPr>
            <a:lvl3pPr marL="914400" marR="0" indent="0" algn="ctr" rtl="0">
              <a:spcBef>
                <a:spcPts val="600"/>
              </a:spcBef>
              <a:buClr>
                <a:schemeClr val="accent1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600"/>
              </a:spcBef>
              <a:buClr>
                <a:srgbClr val="B86EB8"/>
              </a:buClr>
              <a:buFont typeface="Noto Symbol"/>
              <a:buNone/>
              <a:defRPr/>
            </a:lvl4pPr>
            <a:lvl5pPr marL="1828800" marR="0" indent="0" algn="ctr" rtl="0">
              <a:spcBef>
                <a:spcPts val="600"/>
              </a:spcBef>
              <a:buClr>
                <a:schemeClr val="accent1"/>
              </a:buClr>
              <a:buFont typeface="Noto Symbo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800600" y="5354700"/>
            <a:ext cx="1232646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6311153" y="5354700"/>
            <a:ext cx="2617694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/>
          <p:nvPr/>
        </p:nvSpPr>
        <p:spPr>
          <a:xfrm>
            <a:off x="282575" y="190500"/>
            <a:ext cx="4235450" cy="34899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6802438" y="190500"/>
            <a:ext cx="2057400" cy="16992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4624387" y="1981200"/>
            <a:ext cx="2057400" cy="16992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42" name="Shape 42"/>
          <p:cNvSpPr>
            <a:spLocks noGrp="1"/>
          </p:cNvSpPr>
          <p:nvPr>
            <p:ph type="pic" idx="2"/>
          </p:nvPr>
        </p:nvSpPr>
        <p:spPr>
          <a:xfrm>
            <a:off x="4624387" y="190500"/>
            <a:ext cx="2057400" cy="1699260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Shape 43"/>
          <p:cNvSpPr>
            <a:spLocks noGrp="1"/>
          </p:cNvSpPr>
          <p:nvPr>
            <p:ph type="pic" idx="3"/>
          </p:nvPr>
        </p:nvSpPr>
        <p:spPr>
          <a:xfrm>
            <a:off x="6802438" y="1981200"/>
            <a:ext cx="2057400" cy="169926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Shape 44"/>
          <p:cNvSpPr txBox="1">
            <a:spLocks noGrp="1"/>
          </p:cNvSpPr>
          <p:nvPr>
            <p:ph type="body" idx="4"/>
          </p:nvPr>
        </p:nvSpPr>
        <p:spPr>
          <a:xfrm>
            <a:off x="857250" y="1482912"/>
            <a:ext cx="3086099" cy="17007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5" name="Shape 45"/>
          <p:cNvSpPr txBox="1"/>
          <p:nvPr/>
        </p:nvSpPr>
        <p:spPr>
          <a:xfrm>
            <a:off x="424891" y="145677"/>
            <a:ext cx="413309" cy="83099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54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658906" y="190500"/>
            <a:ext cx="8200929" cy="5287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286000" y="2603500"/>
            <a:ext cx="5638800" cy="1135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286000" y="3746500"/>
            <a:ext cx="5638800" cy="12501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Rokkitt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Rokkitt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Rokkitt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Rokkitt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Rokkitt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Rokkitt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Rokkitt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Rokkitt"/>
              <a:buNone/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658906" y="5207312"/>
            <a:ext cx="14746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2286000" y="5207312"/>
            <a:ext cx="5638800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305800" y="5207312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3" name="Shape 53"/>
          <p:cNvSpPr txBox="1"/>
          <p:nvPr/>
        </p:nvSpPr>
        <p:spPr>
          <a:xfrm>
            <a:off x="2003613" y="2592294"/>
            <a:ext cx="260908" cy="6155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0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54" name="Shape 54"/>
          <p:cNvSpPr/>
          <p:nvPr/>
        </p:nvSpPr>
        <p:spPr>
          <a:xfrm>
            <a:off x="285751" y="190500"/>
            <a:ext cx="212724" cy="52876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8210550" y="235478"/>
            <a:ext cx="642097" cy="133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8068235" y="235478"/>
            <a:ext cx="91439" cy="133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58" name="Shape 58"/>
          <p:cNvSpPr txBox="1"/>
          <p:nvPr/>
        </p:nvSpPr>
        <p:spPr>
          <a:xfrm>
            <a:off x="223186" y="190500"/>
            <a:ext cx="260908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98475" y="403412"/>
            <a:ext cx="7556312" cy="93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Rokkitt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498518" y="1654968"/>
            <a:ext cx="3657600" cy="3450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399878" y="1654968"/>
            <a:ext cx="3657600" cy="3450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6795246" y="5352987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ris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8166846" y="235478"/>
            <a:ext cx="685799" cy="133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223186" y="190500"/>
            <a:ext cx="260908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98475" y="403412"/>
            <a:ext cx="7556312" cy="93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97541" y="2039471"/>
            <a:ext cx="3657600" cy="306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4399878" y="2039471"/>
            <a:ext cx="3657600" cy="30656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795246" y="5352987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3"/>
          </p:nvPr>
        </p:nvSpPr>
        <p:spPr>
          <a:xfrm>
            <a:off x="497541" y="1725706"/>
            <a:ext cx="3657600" cy="26894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/>
            </a:lvl1pPr>
            <a:lvl2pPr marL="457200" indent="0" rtl="0">
              <a:spcBef>
                <a:spcPts val="0"/>
              </a:spcBef>
              <a:buFont typeface="Rokkitt"/>
              <a:buNone/>
              <a:defRPr/>
            </a:lvl2pPr>
            <a:lvl3pPr marL="914400" indent="0" rtl="0">
              <a:spcBef>
                <a:spcPts val="0"/>
              </a:spcBef>
              <a:buFont typeface="Rokkitt"/>
              <a:buNone/>
              <a:defRPr/>
            </a:lvl3pPr>
            <a:lvl4pPr marL="1371600" indent="0" rtl="0">
              <a:spcBef>
                <a:spcPts val="0"/>
              </a:spcBef>
              <a:buFont typeface="Rokkitt"/>
              <a:buNone/>
              <a:defRPr/>
            </a:lvl4pPr>
            <a:lvl5pPr marL="1828800" indent="0" rtl="0">
              <a:spcBef>
                <a:spcPts val="0"/>
              </a:spcBef>
              <a:buFont typeface="Rokkitt"/>
              <a:buNone/>
              <a:defRPr/>
            </a:lvl5pPr>
            <a:lvl6pPr marL="2286000" indent="0" rtl="0">
              <a:spcBef>
                <a:spcPts val="0"/>
              </a:spcBef>
              <a:buFont typeface="Rokkitt"/>
              <a:buNone/>
              <a:defRPr/>
            </a:lvl6pPr>
            <a:lvl7pPr marL="2743200" indent="0" rtl="0">
              <a:spcBef>
                <a:spcPts val="0"/>
              </a:spcBef>
              <a:buFont typeface="Rokkitt"/>
              <a:buNone/>
              <a:defRPr/>
            </a:lvl7pPr>
            <a:lvl8pPr marL="3200400" indent="0" rtl="0">
              <a:spcBef>
                <a:spcPts val="0"/>
              </a:spcBef>
              <a:buFont typeface="Rokkitt"/>
              <a:buNone/>
              <a:defRPr/>
            </a:lvl8pPr>
            <a:lvl9pPr marL="3657600" indent="0" rtl="0">
              <a:spcBef>
                <a:spcPts val="0"/>
              </a:spcBef>
              <a:buFont typeface="Rokkitt"/>
              <a:buNone/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4"/>
          </p:nvPr>
        </p:nvSpPr>
        <p:spPr>
          <a:xfrm>
            <a:off x="4399878" y="1725706"/>
            <a:ext cx="3657600" cy="268941"/>
          </a:xfrm>
          <a:prstGeom prst="rect">
            <a:avLst/>
          </a:prstGeom>
          <a:solidFill>
            <a:srgbClr val="A2A2C1"/>
          </a:solidFill>
          <a:ln>
            <a:noFill/>
          </a:ln>
        </p:spPr>
        <p:txBody>
          <a:bodyPr lIns="91425" tIns="91425" rIns="91425" bIns="91425" anchor="ctr" anchorCtr="0"/>
          <a:lstStyle>
            <a:lvl1pPr marL="0" indent="0" algn="ctr" rtl="0">
              <a:spcBef>
                <a:spcPts val="0"/>
              </a:spcBef>
              <a:buClr>
                <a:schemeClr val="lt1"/>
              </a:buClr>
              <a:buFont typeface="Rokkitt"/>
              <a:buNone/>
              <a:defRPr/>
            </a:lvl1pPr>
            <a:lvl2pPr marL="457200" indent="0" rtl="0">
              <a:spcBef>
                <a:spcPts val="0"/>
              </a:spcBef>
              <a:buFont typeface="Rokkitt"/>
              <a:buNone/>
              <a:defRPr/>
            </a:lvl2pPr>
            <a:lvl3pPr marL="914400" indent="0" rtl="0">
              <a:spcBef>
                <a:spcPts val="0"/>
              </a:spcBef>
              <a:buFont typeface="Rokkitt"/>
              <a:buNone/>
              <a:defRPr/>
            </a:lvl3pPr>
            <a:lvl4pPr marL="1371600" indent="0" rtl="0">
              <a:spcBef>
                <a:spcPts val="0"/>
              </a:spcBef>
              <a:buFont typeface="Rokkitt"/>
              <a:buNone/>
              <a:defRPr/>
            </a:lvl4pPr>
            <a:lvl5pPr marL="1828800" indent="0" rtl="0">
              <a:spcBef>
                <a:spcPts val="0"/>
              </a:spcBef>
              <a:buFont typeface="Rokkitt"/>
              <a:buNone/>
              <a:defRPr/>
            </a:lvl5pPr>
            <a:lvl6pPr marL="2286000" indent="0" rtl="0">
              <a:spcBef>
                <a:spcPts val="0"/>
              </a:spcBef>
              <a:buFont typeface="Rokkitt"/>
              <a:buNone/>
              <a:defRPr/>
            </a:lvl6pPr>
            <a:lvl7pPr marL="2743200" indent="0" rtl="0">
              <a:spcBef>
                <a:spcPts val="0"/>
              </a:spcBef>
              <a:buFont typeface="Rokkitt"/>
              <a:buNone/>
              <a:defRPr/>
            </a:lvl7pPr>
            <a:lvl8pPr marL="3200400" indent="0" rtl="0">
              <a:spcBef>
                <a:spcPts val="0"/>
              </a:spcBef>
              <a:buFont typeface="Rokkitt"/>
              <a:buNone/>
              <a:defRPr/>
            </a:lvl8pPr>
            <a:lvl9pPr marL="3657600" indent="0" rtl="0">
              <a:spcBef>
                <a:spcPts val="0"/>
              </a:spcBef>
              <a:buFont typeface="Rokkitt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 Content, Top and Bottom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/>
        </p:nvSpPr>
        <p:spPr>
          <a:xfrm>
            <a:off x="223186" y="190500"/>
            <a:ext cx="260908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8475" y="403412"/>
            <a:ext cx="7556312" cy="93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Rokkitt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98518" y="1654968"/>
            <a:ext cx="7569156" cy="16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dt" idx="10"/>
          </p:nvPr>
        </p:nvSpPr>
        <p:spPr>
          <a:xfrm>
            <a:off x="6795246" y="5352987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2"/>
          </p:nvPr>
        </p:nvSpPr>
        <p:spPr>
          <a:xfrm>
            <a:off x="498518" y="3470803"/>
            <a:ext cx="7569156" cy="16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/>
          <p:nvPr/>
        </p:nvSpPr>
        <p:spPr>
          <a:xfrm>
            <a:off x="8166846" y="235478"/>
            <a:ext cx="685799" cy="133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nten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8166846" y="235478"/>
            <a:ext cx="685799" cy="1333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223186" y="190500"/>
            <a:ext cx="260908" cy="55399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i="0" u="none" strike="noStrike" cap="none" baseline="0">
                <a:solidFill>
                  <a:srgbClr val="B86EB8"/>
                </a:solidFill>
                <a:latin typeface="Rokkitt"/>
                <a:ea typeface="Rokkitt"/>
                <a:cs typeface="Rokkitt"/>
                <a:sym typeface="Rokkitt"/>
              </a:rPr>
              <a:t>+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98475" y="403412"/>
            <a:ext cx="7556312" cy="93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Rokkitt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4410075" y="1654968"/>
            <a:ext cx="3657600" cy="16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6795246" y="5352987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498518" y="1654968"/>
            <a:ext cx="3657600" cy="3450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body" idx="3"/>
          </p:nvPr>
        </p:nvSpPr>
        <p:spPr>
          <a:xfrm>
            <a:off x="4410075" y="3474719"/>
            <a:ext cx="3657600" cy="163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>
            <a:alpha val="82000"/>
          </a:srgbClr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title"/>
          </p:nvPr>
        </p:nvSpPr>
        <p:spPr>
          <a:xfrm>
            <a:off x="498475" y="403412"/>
            <a:ext cx="7556312" cy="930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accent1"/>
              </a:buClr>
              <a:buFont typeface="Rokkitt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body" idx="1"/>
          </p:nvPr>
        </p:nvSpPr>
        <p:spPr>
          <a:xfrm>
            <a:off x="498475" y="1651000"/>
            <a:ext cx="7556312" cy="34541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indent="-133350" algn="l" rtl="0">
              <a:spcBef>
                <a:spcPts val="2000"/>
              </a:spcBef>
              <a:buClr>
                <a:schemeClr val="accent1"/>
              </a:buClr>
              <a:buFont typeface="Noto Symbol"/>
              <a:buChar char="■"/>
              <a:defRPr/>
            </a:lvl1pPr>
            <a:lvl2pPr marL="457200" marR="0" indent="-142875" algn="l" rtl="0">
              <a:spcBef>
                <a:spcPts val="600"/>
              </a:spcBef>
              <a:buClr>
                <a:srgbClr val="B86EB8"/>
              </a:buClr>
              <a:buFont typeface="Noto Symbol"/>
              <a:buChar char="■"/>
              <a:defRPr/>
            </a:lvl2pPr>
            <a:lvl3pPr marL="685800" marR="0" indent="-142875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■"/>
              <a:defRPr/>
            </a:lvl3pPr>
            <a:lvl4pPr marL="914400" marR="0" indent="-142875" algn="l" rtl="0">
              <a:spcBef>
                <a:spcPts val="600"/>
              </a:spcBef>
              <a:buClr>
                <a:srgbClr val="B86EB8"/>
              </a:buClr>
              <a:buFont typeface="Noto Symbol"/>
              <a:buChar char="■"/>
              <a:defRPr/>
            </a:lvl4pPr>
            <a:lvl5pPr marL="1143000" marR="0" indent="-142875" algn="l" rtl="0">
              <a:spcBef>
                <a:spcPts val="600"/>
              </a:spcBef>
              <a:buClr>
                <a:schemeClr val="accent1"/>
              </a:buClr>
              <a:buFont typeface="Noto Symbol"/>
              <a:buChar char="■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6795246" y="5352987"/>
            <a:ext cx="2133599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201706" y="5352987"/>
            <a:ext cx="6122893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timing>
    <p:tnLst>
      <p:par>
        <p:cTn id="1" dur="indefinite" restart="never" nodeType="tmRoot"/>
      </p:par>
    </p:tnLst>
  </p:timing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1143000" y="1485900"/>
            <a:ext cx="2438399" cy="13311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1" u="none" strike="noStrike" cap="none" baseline="0" dirty="0">
                <a:solidFill>
                  <a:srgbClr val="FCD2A2"/>
                </a:solidFill>
                <a:latin typeface="Rokkitt"/>
                <a:ea typeface="Rokkitt"/>
                <a:cs typeface="Rokkitt"/>
                <a:sym typeface="Rokkitt"/>
              </a:rPr>
              <a:t>Website proposal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400" b="0" i="1" u="none" strike="noStrike" cap="none" baseline="0" dirty="0">
              <a:solidFill>
                <a:srgbClr val="FCD2A2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0" i="1" u="none" strike="noStrike" cap="none" baseline="0" dirty="0">
                <a:solidFill>
                  <a:srgbClr val="FCD2A2"/>
                </a:solidFill>
                <a:latin typeface="Rokkitt"/>
                <a:ea typeface="Rokkitt"/>
                <a:cs typeface="Rokkitt"/>
                <a:sym typeface="Rokkitt"/>
              </a:rPr>
              <a:t> for 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en-US" i="1" dirty="0" smtClean="0">
              <a:solidFill>
                <a:srgbClr val="FCD2A2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i="1" dirty="0" smtClean="0">
                <a:solidFill>
                  <a:srgbClr val="FCD2A2"/>
                </a:solidFill>
                <a:latin typeface="Rokkitt"/>
                <a:ea typeface="Rokkitt"/>
                <a:cs typeface="Rokkitt"/>
                <a:sym typeface="Rokkitt"/>
              </a:rPr>
              <a:t>Fly </a:t>
            </a:r>
            <a:r>
              <a:rPr lang="en-US" i="1" dirty="0">
                <a:solidFill>
                  <a:srgbClr val="FCD2A2"/>
                </a:solidFill>
                <a:latin typeface="Rokkitt"/>
                <a:ea typeface="Rokkitt"/>
                <a:cs typeface="Rokkitt"/>
                <a:sym typeface="Rokkitt"/>
              </a:rPr>
              <a:t>t</a:t>
            </a:r>
            <a:r>
              <a:rPr lang="en-US" i="1" dirty="0" smtClean="0">
                <a:solidFill>
                  <a:srgbClr val="FCD2A2"/>
                </a:solidFill>
                <a:latin typeface="Rokkitt"/>
                <a:ea typeface="Rokkitt"/>
                <a:cs typeface="Rokkitt"/>
                <a:sym typeface="Rokkitt"/>
              </a:rPr>
              <a:t>o </a:t>
            </a:r>
            <a:r>
              <a:rPr lang="en-US" i="1" dirty="0">
                <a:solidFill>
                  <a:srgbClr val="FCD2A2"/>
                </a:solidFill>
                <a:latin typeface="Rokkitt"/>
                <a:ea typeface="Rokkitt"/>
                <a:cs typeface="Rokkitt"/>
                <a:sym typeface="Rokkitt"/>
              </a:rPr>
              <a:t>t</a:t>
            </a:r>
            <a:r>
              <a:rPr lang="en-US" i="1" dirty="0" smtClean="0">
                <a:solidFill>
                  <a:srgbClr val="FCD2A2"/>
                </a:solidFill>
                <a:latin typeface="Rokkitt"/>
                <a:ea typeface="Rokkitt"/>
                <a:cs typeface="Rokkitt"/>
                <a:sym typeface="Rokkitt"/>
              </a:rPr>
              <a:t>he limit</a:t>
            </a:r>
            <a:endParaRPr lang="en-US" i="1" dirty="0">
              <a:solidFill>
                <a:srgbClr val="FCD2A2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050" b="0" i="1" u="none" strike="noStrike" cap="none" baseline="0" dirty="0" smtClean="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www.fly</a:t>
            </a:r>
            <a:r>
              <a:rPr lang="en-US" sz="1050" i="1" dirty="0" smtClean="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tothelimit </a:t>
            </a:r>
            <a:r>
              <a:rPr lang="en-US" sz="1050" b="0" i="1" u="none" strike="noStrike" cap="none" baseline="0" dirty="0" smtClean="0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</a:rPr>
              <a:t>.co.nz</a:t>
            </a:r>
            <a:endParaRPr lang="en-US" sz="1050" b="0" i="1" u="none" strike="noStrike" cap="none" baseline="0" dirty="0">
              <a:solidFill>
                <a:schemeClr val="lt1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4572000" y="3771900"/>
            <a:ext cx="1828800" cy="9541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Address: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Victoria Street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Auckland Central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Auckland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P:09 3411846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8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M: 0219811121 </a:t>
            </a:r>
          </a:p>
        </p:txBody>
      </p:sp>
      <p:sp>
        <p:nvSpPr>
          <p:cNvPr id="198" name="Shape 198"/>
          <p:cNvSpPr txBox="1"/>
          <p:nvPr/>
        </p:nvSpPr>
        <p:spPr>
          <a:xfrm>
            <a:off x="1828800" y="2933699"/>
            <a:ext cx="1066799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i="1" u="none" strike="noStrike" cap="none" baseline="0">
                <a:solidFill>
                  <a:srgbClr val="FFFC2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</a:t>
            </a:r>
          </a:p>
          <a:p>
            <a:pPr marL="0" marR="0" lvl="0" indent="0" algn="ctr" rtl="0">
              <a:spcBef>
                <a:spcPts val="0"/>
              </a:spcBef>
              <a:buNone/>
            </a:pPr>
            <a:endParaRPr sz="1400" b="1" i="1" u="none" strike="noStrike" cap="none" baseline="0">
              <a:solidFill>
                <a:srgbClr val="FFFC2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1" i="1" u="none" strike="noStrike" cap="none" baseline="0">
                <a:solidFill>
                  <a:srgbClr val="FFFC2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Mehak Arora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/>
        </p:nvSpPr>
        <p:spPr>
          <a:xfrm>
            <a:off x="6324600" y="125968"/>
            <a:ext cx="28194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Pallet &amp; Font Selection </a:t>
            </a:r>
          </a:p>
        </p:txBody>
      </p:sp>
      <p:sp>
        <p:nvSpPr>
          <p:cNvPr id="320" name="Shape 320"/>
          <p:cNvSpPr txBox="1"/>
          <p:nvPr/>
        </p:nvSpPr>
        <p:spPr>
          <a:xfrm>
            <a:off x="949800" y="723900"/>
            <a:ext cx="2059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Selected Colors: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325" name="Shape 325"/>
          <p:cNvSpPr/>
          <p:nvPr/>
        </p:nvSpPr>
        <p:spPr>
          <a:xfrm>
            <a:off x="4450812" y="2672833"/>
            <a:ext cx="242373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800">
                <a:solidFill>
                  <a:srgbClr val="04043C"/>
                </a:solidFill>
                <a:latin typeface="Rokkitt"/>
                <a:ea typeface="Rokkitt"/>
                <a:cs typeface="Rokkitt"/>
                <a:sym typeface="Rokkitt"/>
              </a:rPr>
              <a:t> </a:t>
            </a:r>
            <a:endParaRPr lang="en-US" sz="1800" b="0" i="0" u="none" strike="noStrike" cap="none" baseline="0">
              <a:solidFill>
                <a:srgbClr val="04043C"/>
              </a:solidFill>
              <a:latin typeface="Rokkitt"/>
              <a:ea typeface="Rokkitt"/>
              <a:cs typeface="Rokkitt"/>
              <a:sym typeface="Rokkitt"/>
            </a:endParaRPr>
          </a:p>
        </p:txBody>
      </p:sp>
      <p:sp>
        <p:nvSpPr>
          <p:cNvPr id="331" name="Shape 331"/>
          <p:cNvSpPr txBox="1"/>
          <p:nvPr/>
        </p:nvSpPr>
        <p:spPr>
          <a:xfrm>
            <a:off x="949800" y="1278895"/>
            <a:ext cx="2430970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Site </a:t>
            </a: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–White 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2" name="Shape 332"/>
          <p:cNvSpPr txBox="1"/>
          <p:nvPr/>
        </p:nvSpPr>
        <p:spPr>
          <a:xfrm>
            <a:off x="949800" y="1481646"/>
            <a:ext cx="2700180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Header &amp; Footer </a:t>
            </a: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- White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Shape 333"/>
          <p:cNvSpPr txBox="1"/>
          <p:nvPr/>
        </p:nvSpPr>
        <p:spPr>
          <a:xfrm>
            <a:off x="949800" y="1753436"/>
            <a:ext cx="2311560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Menu </a:t>
            </a: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- White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4" name="Shape 334"/>
          <p:cNvSpPr txBox="1"/>
          <p:nvPr/>
        </p:nvSpPr>
        <p:spPr>
          <a:xfrm>
            <a:off x="949800" y="2015046"/>
            <a:ext cx="2646840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Body </a:t>
            </a: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– Light Grey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Shape 335"/>
          <p:cNvSpPr txBox="1"/>
          <p:nvPr/>
        </p:nvSpPr>
        <p:spPr>
          <a:xfrm>
            <a:off x="949800" y="2286836"/>
            <a:ext cx="2646840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Menu Button </a:t>
            </a: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– Light Grey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949799" y="2515436"/>
            <a:ext cx="3012599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Clicked Menu Button </a:t>
            </a: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 - Blue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339" name="Shape 339"/>
          <p:cNvCxnSpPr/>
          <p:nvPr/>
        </p:nvCxnSpPr>
        <p:spPr>
          <a:xfrm>
            <a:off x="4572000" y="1409700"/>
            <a:ext cx="0" cy="2514599"/>
          </a:xfrm>
          <a:prstGeom prst="straightConnector1">
            <a:avLst/>
          </a:prstGeom>
          <a:noFill/>
          <a:ln w="9525" cap="rnd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40" name="Shape 340"/>
          <p:cNvSpPr txBox="1"/>
          <p:nvPr/>
        </p:nvSpPr>
        <p:spPr>
          <a:xfrm>
            <a:off x="5004532" y="723900"/>
            <a:ext cx="2059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 Selection:</a:t>
            </a:r>
          </a:p>
        </p:txBody>
      </p:sp>
      <p:sp>
        <p:nvSpPr>
          <p:cNvPr id="343" name="Shape 343"/>
          <p:cNvSpPr txBox="1"/>
          <p:nvPr/>
        </p:nvSpPr>
        <p:spPr>
          <a:xfrm>
            <a:off x="5004532" y="3648009"/>
            <a:ext cx="2309783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Specials/ Links  Font </a:t>
            </a: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– Blue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4" name="Shape 344"/>
          <p:cNvSpPr txBox="1"/>
          <p:nvPr/>
        </p:nvSpPr>
        <p:spPr>
          <a:xfrm>
            <a:off x="5007353" y="2940245"/>
            <a:ext cx="2059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 Color Selection:</a:t>
            </a:r>
          </a:p>
        </p:txBody>
      </p:sp>
      <p:sp>
        <p:nvSpPr>
          <p:cNvPr id="346" name="Shape 346"/>
          <p:cNvSpPr txBox="1"/>
          <p:nvPr/>
        </p:nvSpPr>
        <p:spPr>
          <a:xfrm>
            <a:off x="5004532" y="3401581"/>
            <a:ext cx="2309783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 Menu Font </a:t>
            </a: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– Black 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8" name="Shape 348"/>
          <p:cNvSpPr txBox="1"/>
          <p:nvPr/>
        </p:nvSpPr>
        <p:spPr>
          <a:xfrm>
            <a:off x="5004532" y="3894439"/>
            <a:ext cx="2309783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Page Font </a:t>
            </a: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- Black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5004532" y="4140867"/>
            <a:ext cx="2775488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Banner/Footer </a:t>
            </a: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 </a:t>
            </a: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- Blue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1" name="Shape 351"/>
          <p:cNvSpPr txBox="1"/>
          <p:nvPr/>
        </p:nvSpPr>
        <p:spPr>
          <a:xfrm>
            <a:off x="5007353" y="1248611"/>
            <a:ext cx="1001377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 Style:</a:t>
            </a:r>
          </a:p>
        </p:txBody>
      </p:sp>
      <p:sp>
        <p:nvSpPr>
          <p:cNvPr id="352" name="Shape 352"/>
          <p:cNvSpPr txBox="1"/>
          <p:nvPr/>
        </p:nvSpPr>
        <p:spPr>
          <a:xfrm>
            <a:off x="6378130" y="1248611"/>
            <a:ext cx="1851470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Arial"/>
                <a:ea typeface="Arial"/>
                <a:cs typeface="Arial"/>
                <a:sym typeface="Arial"/>
              </a:rPr>
              <a:t>ARIAL (for all site content)</a:t>
            </a:r>
          </a:p>
        </p:txBody>
      </p:sp>
      <p:sp>
        <p:nvSpPr>
          <p:cNvPr id="353" name="Shape 353"/>
          <p:cNvSpPr txBox="1"/>
          <p:nvPr/>
        </p:nvSpPr>
        <p:spPr>
          <a:xfrm>
            <a:off x="5007353" y="1624183"/>
            <a:ext cx="1241156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Font Size Range: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6378130" y="1624183"/>
            <a:ext cx="1001377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Arial"/>
                <a:ea typeface="Arial"/>
                <a:cs typeface="Arial"/>
                <a:sym typeface="Arial"/>
              </a:rPr>
              <a:t>10 - 26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922866" y="3190143"/>
            <a:ext cx="3039533" cy="10720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colors have been shortlisted because they: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just" rtl="0">
              <a:spcBef>
                <a:spcPts val="0"/>
              </a:spcBef>
              <a:buClr>
                <a:srgbClr val="401000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Match </a:t>
            </a: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Business theme</a:t>
            </a:r>
            <a:endParaRPr lang="en-US"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just" rtl="0">
              <a:spcBef>
                <a:spcPts val="0"/>
              </a:spcBef>
              <a:buClr>
                <a:srgbClr val="401000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Blend with the base natural colors of </a:t>
            </a: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sky and flying  </a:t>
            </a:r>
            <a:r>
              <a:rPr lang="en-US" sz="1100" b="0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lang="en-US"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Shape 356"/>
          <p:cNvSpPr txBox="1"/>
          <p:nvPr/>
        </p:nvSpPr>
        <p:spPr>
          <a:xfrm>
            <a:off x="5007353" y="1901903"/>
            <a:ext cx="3039533" cy="11079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Arial has been selected since this style 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just" rtl="0">
              <a:spcBef>
                <a:spcPts val="0"/>
              </a:spcBef>
              <a:buClr>
                <a:srgbClr val="401000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Represents Simplicity and gives a formal look</a:t>
            </a:r>
          </a:p>
          <a:p>
            <a:pPr marL="171450" marR="0" lvl="0" indent="-171450" algn="just" rtl="0">
              <a:spcBef>
                <a:spcPts val="0"/>
              </a:spcBef>
              <a:buClr>
                <a:srgbClr val="401000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Widely accepted in the corporates globally </a:t>
            </a:r>
          </a:p>
          <a:p>
            <a:pPr marL="171450" marR="0" lvl="0" indent="-171450" algn="just" rtl="0">
              <a:spcBef>
                <a:spcPts val="0"/>
              </a:spcBef>
              <a:buClr>
                <a:srgbClr val="401000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to read 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54820" y="2703612"/>
            <a:ext cx="7746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043C"/>
                </a:solidFill>
              </a:rPr>
              <a:t>   </a:t>
            </a:r>
          </a:p>
        </p:txBody>
      </p:sp>
      <p:sp>
        <p:nvSpPr>
          <p:cNvPr id="4" name="Rectangle 3"/>
          <p:cNvSpPr/>
          <p:nvPr/>
        </p:nvSpPr>
        <p:spPr>
          <a:xfrm>
            <a:off x="4454819" y="2703612"/>
            <a:ext cx="7746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043C"/>
                </a:solidFill>
              </a:rPr>
              <a:t>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rgbClr val="04043C"/>
                </a:solidFill>
              </a:rPr>
              <a:t> </a:t>
            </a:r>
          </a:p>
        </p:txBody>
      </p:sp>
      <p:sp>
        <p:nvSpPr>
          <p:cNvPr id="378" name="Shape 378"/>
          <p:cNvSpPr/>
          <p:nvPr/>
        </p:nvSpPr>
        <p:spPr>
          <a:xfrm>
            <a:off x="6781800" y="125968"/>
            <a:ext cx="2261203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Brainstorming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3138238" y="910831"/>
            <a:ext cx="2059199" cy="2462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Gallery and it’s Pop up </a:t>
            </a:r>
            <a:endParaRPr lang="en-US" sz="10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4" name="Shape 384"/>
          <p:cNvSpPr txBox="1"/>
          <p:nvPr/>
        </p:nvSpPr>
        <p:spPr>
          <a:xfrm>
            <a:off x="6285118" y="953180"/>
            <a:ext cx="1152903" cy="36084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</a:t>
            </a:r>
            <a:r>
              <a:rPr lang="en-US" sz="1000" b="1" i="0" u="none" strike="noStrike" cap="none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Form</a:t>
            </a:r>
            <a:endParaRPr lang="en-US" sz="10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785445" y="930147"/>
            <a:ext cx="1299913" cy="2428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 </a:t>
            </a:r>
            <a:r>
              <a:rPr lang="en-US" sz="10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   </a:t>
            </a:r>
            <a:endParaRPr lang="en-US" sz="10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Shape 386"/>
          <p:cNvSpPr txBox="1"/>
          <p:nvPr/>
        </p:nvSpPr>
        <p:spPr>
          <a:xfrm>
            <a:off x="780393" y="6030956"/>
            <a:ext cx="2059199" cy="246220"/>
          </a:xfrm>
          <a:prstGeom prst="rect">
            <a:avLst/>
          </a:prstGeom>
          <a:solidFill>
            <a:srgbClr val="FEF9E2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Us page design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00294" y="1347718"/>
            <a:ext cx="2270216" cy="4005268"/>
            <a:chOff x="225146" y="870332"/>
            <a:chExt cx="1883054" cy="2930271"/>
          </a:xfrm>
        </p:grpSpPr>
        <p:sp>
          <p:nvSpPr>
            <p:cNvPr id="2" name="Rectangle 1"/>
            <p:cNvSpPr/>
            <p:nvPr/>
          </p:nvSpPr>
          <p:spPr>
            <a:xfrm>
              <a:off x="225146" y="876299"/>
              <a:ext cx="1883054" cy="2924304"/>
            </a:xfrm>
            <a:prstGeom prst="rect">
              <a:avLst/>
            </a:prstGeom>
            <a:solidFill>
              <a:srgbClr val="04043C">
                <a:alpha val="98000"/>
              </a:srgbClr>
            </a:solidFill>
            <a:ln>
              <a:solidFill>
                <a:srgbClr val="04043C">
                  <a:alpha val="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4043C"/>
                </a:solidFill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694" y="870332"/>
              <a:ext cx="1729958" cy="2774646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2900918" y="1347718"/>
            <a:ext cx="2533840" cy="4005268"/>
            <a:chOff x="2959292" y="1500580"/>
            <a:chExt cx="2984662" cy="3700272"/>
          </a:xfrm>
        </p:grpSpPr>
        <p:sp>
          <p:nvSpPr>
            <p:cNvPr id="15" name="Rectangle 14"/>
            <p:cNvSpPr/>
            <p:nvPr/>
          </p:nvSpPr>
          <p:spPr>
            <a:xfrm>
              <a:off x="2959292" y="1500580"/>
              <a:ext cx="2984662" cy="3700272"/>
            </a:xfrm>
            <a:prstGeom prst="rect">
              <a:avLst/>
            </a:prstGeom>
            <a:solidFill>
              <a:srgbClr val="04043C">
                <a:alpha val="98000"/>
              </a:srgbClr>
            </a:solidFill>
            <a:ln>
              <a:solidFill>
                <a:srgbClr val="04043C">
                  <a:alpha val="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4043C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8868" y="1677124"/>
              <a:ext cx="2645510" cy="3347182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5717714" y="1347718"/>
            <a:ext cx="2287713" cy="4005268"/>
            <a:chOff x="6682710" y="-889000"/>
            <a:chExt cx="4772691" cy="6502400"/>
          </a:xfrm>
        </p:grpSpPr>
        <p:sp>
          <p:nvSpPr>
            <p:cNvPr id="21" name="Rectangle 20"/>
            <p:cNvSpPr/>
            <p:nvPr/>
          </p:nvSpPr>
          <p:spPr>
            <a:xfrm>
              <a:off x="6682710" y="-889000"/>
              <a:ext cx="4772691" cy="6502400"/>
            </a:xfrm>
            <a:prstGeom prst="rect">
              <a:avLst/>
            </a:prstGeom>
            <a:solidFill>
              <a:srgbClr val="04043C">
                <a:alpha val="98000"/>
              </a:srgbClr>
            </a:solidFill>
            <a:ln>
              <a:solidFill>
                <a:srgbClr val="04043C">
                  <a:alpha val="4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4043C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875" y="-540920"/>
              <a:ext cx="4286250" cy="5715000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>
            <a:off x="8128603" y="125968"/>
            <a:ext cx="9144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Sitemap</a:t>
            </a:r>
          </a:p>
        </p:txBody>
      </p:sp>
      <p:sp>
        <p:nvSpPr>
          <p:cNvPr id="392" name="Shape 392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88" y="1294448"/>
            <a:ext cx="7252335" cy="296964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3C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hape 249"/>
          <p:cNvCxnSpPr/>
          <p:nvPr/>
        </p:nvCxnSpPr>
        <p:spPr>
          <a:xfrm>
            <a:off x="4572000" y="1409700"/>
            <a:ext cx="0" cy="2514599"/>
          </a:xfrm>
          <a:prstGeom prst="straightConnector1">
            <a:avLst/>
          </a:prstGeom>
          <a:noFill/>
          <a:ln w="9525" cap="rnd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" name="Shape 250"/>
          <p:cNvSpPr/>
          <p:nvPr/>
        </p:nvSpPr>
        <p:spPr>
          <a:xfrm>
            <a:off x="5043028" y="2919589"/>
            <a:ext cx="282416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www.flyto</a:t>
            </a:r>
            <a:r>
              <a:rPr lang="en-US" sz="20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thelimit</a:t>
            </a:r>
            <a:r>
              <a:rPr lang="en-US" sz="2000" b="0" i="0" u="none" strike="noStrike" cap="none" baseline="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.co.nz</a:t>
            </a:r>
            <a:endParaRPr lang="en-US" sz="2000" b="0" i="0" u="none" strike="noStrike" cap="none" baseline="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hape 424"/>
          <p:cNvSpPr/>
          <p:nvPr/>
        </p:nvSpPr>
        <p:spPr>
          <a:xfrm>
            <a:off x="1684859" y="2436167"/>
            <a:ext cx="2818656" cy="461664"/>
          </a:xfrm>
          <a:prstGeom prst="rect">
            <a:avLst/>
          </a:prstGeom>
          <a:solidFill>
            <a:srgbClr val="04043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 smtClean="0">
                <a:solidFill>
                  <a:srgbClr val="C86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Designs</a:t>
            </a:r>
            <a:endParaRPr lang="en-US" sz="2400" b="0" i="0" u="none" strike="noStrike" cap="none" baseline="0" dirty="0">
              <a:solidFill>
                <a:srgbClr val="C86C0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30" y="1222344"/>
            <a:ext cx="2003454" cy="200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8415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75" y="464522"/>
            <a:ext cx="6573694" cy="4990069"/>
          </a:xfrm>
          <a:prstGeom prst="rect">
            <a:avLst/>
          </a:prstGeom>
        </p:spPr>
      </p:pic>
      <p:sp>
        <p:nvSpPr>
          <p:cNvPr id="436" name="Shape 436"/>
          <p:cNvSpPr/>
          <p:nvPr/>
        </p:nvSpPr>
        <p:spPr>
          <a:xfrm>
            <a:off x="7696200" y="125968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Design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1061244" y="187524"/>
            <a:ext cx="2059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Site Layout 1</a:t>
            </a:r>
            <a:endParaRPr lang="en-US" sz="12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84410" y="899160"/>
            <a:ext cx="19479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rgbClr val="04043C"/>
                </a:solidFill>
              </a:rPr>
              <a:t>Click here  to subscribe our Newsletter</a:t>
            </a:r>
            <a:endParaRPr lang="en-US" sz="800" dirty="0">
              <a:solidFill>
                <a:srgbClr val="04043C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/>
        </p:nvSpPr>
        <p:spPr>
          <a:xfrm>
            <a:off x="7696200" y="125968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Design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1061244" y="187524"/>
            <a:ext cx="2059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Site Layout 2</a:t>
            </a:r>
            <a:endParaRPr lang="en-US" sz="12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27" y="464522"/>
            <a:ext cx="6510233" cy="5014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5438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450" name="Shape 450"/>
          <p:cNvSpPr/>
          <p:nvPr/>
        </p:nvSpPr>
        <p:spPr>
          <a:xfrm>
            <a:off x="7696200" y="125968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Design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6037389" y="978291"/>
            <a:ext cx="1599298" cy="400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Meet</a:t>
            </a:r>
            <a:r>
              <a:rPr lang="en-US" sz="1000" b="1" i="0" u="none" strike="noStrike" cap="none" dirty="0" smtClean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our staff </a:t>
            </a:r>
            <a:r>
              <a:rPr lang="en-US" sz="1000" b="1" i="0" u="none" strike="noStrike" cap="none" baseline="0" dirty="0" smtClean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Pop-Up </a:t>
            </a:r>
            <a:endParaRPr lang="en-US" sz="1000" b="1" i="0" u="none" strike="noStrike" cap="none" baseline="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9" name="Shape 459"/>
          <p:cNvSpPr txBox="1"/>
          <p:nvPr/>
        </p:nvSpPr>
        <p:spPr>
          <a:xfrm>
            <a:off x="2399322" y="1453633"/>
            <a:ext cx="724877" cy="1846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Login | Register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747" y="1235482"/>
            <a:ext cx="2555682" cy="2274734"/>
          </a:xfrm>
          <a:prstGeom prst="rect">
            <a:avLst/>
          </a:prstGeom>
          <a:solidFill>
            <a:schemeClr val="accent1"/>
          </a:solidFill>
          <a:ln>
            <a:solidFill>
              <a:srgbClr val="00206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94" y="1235482"/>
            <a:ext cx="5678698" cy="425196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038124" y="1614918"/>
            <a:ext cx="1999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Click here  to subscribe our Newsletter</a:t>
            </a:r>
            <a:endParaRPr lang="en-US" sz="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Shape 439"/>
          <p:cNvSpPr txBox="1"/>
          <p:nvPr/>
        </p:nvSpPr>
        <p:spPr>
          <a:xfrm>
            <a:off x="215424" y="701293"/>
            <a:ext cx="2059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us </a:t>
            </a:r>
            <a:endParaRPr lang="en-US" sz="12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50"/>
          <p:cNvSpPr/>
          <p:nvPr/>
        </p:nvSpPr>
        <p:spPr>
          <a:xfrm>
            <a:off x="7696200" y="125968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Design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342" y="622935"/>
            <a:ext cx="4675725" cy="49015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hape 439"/>
          <p:cNvSpPr txBox="1"/>
          <p:nvPr/>
        </p:nvSpPr>
        <p:spPr>
          <a:xfrm>
            <a:off x="1061244" y="187524"/>
            <a:ext cx="2059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Booking Form</a:t>
            </a:r>
            <a:endParaRPr lang="en-US" sz="12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9304" y="1127238"/>
            <a:ext cx="1999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Click here  to subscribe our Newsletter</a:t>
            </a:r>
            <a:endParaRPr lang="en-US" sz="8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943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466" name="Shape 466"/>
          <p:cNvSpPr/>
          <p:nvPr/>
        </p:nvSpPr>
        <p:spPr>
          <a:xfrm>
            <a:off x="7696200" y="125968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Design</a:t>
            </a:r>
          </a:p>
        </p:txBody>
      </p:sp>
      <p:sp>
        <p:nvSpPr>
          <p:cNvPr id="475" name="Shape 475"/>
          <p:cNvSpPr txBox="1"/>
          <p:nvPr/>
        </p:nvSpPr>
        <p:spPr>
          <a:xfrm>
            <a:off x="7086600" y="808602"/>
            <a:ext cx="1951637" cy="378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000" b="1" i="0" u="none" strike="noStrike" cap="none" baseline="0" dirty="0" smtClean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Gallery Pop pop-up</a:t>
            </a:r>
            <a:endParaRPr lang="en-US" sz="1000" b="1" i="0" u="none" strike="noStrike" cap="none" baseline="0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984" y="1249163"/>
            <a:ext cx="2848998" cy="24441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6" y="1249163"/>
            <a:ext cx="5187742" cy="3900558"/>
          </a:xfrm>
          <a:prstGeom prst="rect">
            <a:avLst/>
          </a:prstGeom>
        </p:spPr>
      </p:pic>
      <p:sp>
        <p:nvSpPr>
          <p:cNvPr id="19" name="Shape 439"/>
          <p:cNvSpPr txBox="1"/>
          <p:nvPr/>
        </p:nvSpPr>
        <p:spPr>
          <a:xfrm>
            <a:off x="215424" y="701293"/>
            <a:ext cx="2059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Gallery</a:t>
            </a:r>
            <a:endParaRPr lang="en-US" sz="12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51231" y="1599678"/>
            <a:ext cx="15071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Click here  to subscribe our Newsletter</a:t>
            </a:r>
            <a:endParaRPr lang="en-US" sz="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/>
        </p:nvSpPr>
        <p:spPr>
          <a:xfrm>
            <a:off x="7696200" y="125968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>
                <a:solidFill>
                  <a:srgbClr val="6633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Design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970" y="920114"/>
            <a:ext cx="5490210" cy="4455171"/>
          </a:xfrm>
          <a:prstGeom prst="rect">
            <a:avLst/>
          </a:prstGeom>
        </p:spPr>
      </p:pic>
      <p:sp>
        <p:nvSpPr>
          <p:cNvPr id="15" name="Shape 439"/>
          <p:cNvSpPr txBox="1"/>
          <p:nvPr/>
        </p:nvSpPr>
        <p:spPr>
          <a:xfrm>
            <a:off x="748824" y="533653"/>
            <a:ext cx="20591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us </a:t>
            </a:r>
            <a:endParaRPr lang="en-US" sz="12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036" y="1325358"/>
            <a:ext cx="1507144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Click here  to subscribe our Newsletter</a:t>
            </a:r>
            <a:endParaRPr lang="en-US" sz="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979311" y="774549"/>
            <a:ext cx="32760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of Contents:</a:t>
            </a:r>
          </a:p>
        </p:txBody>
      </p:sp>
      <p:cxnSp>
        <p:nvCxnSpPr>
          <p:cNvPr id="204" name="Shape 204"/>
          <p:cNvCxnSpPr/>
          <p:nvPr/>
        </p:nvCxnSpPr>
        <p:spPr>
          <a:xfrm>
            <a:off x="4572000" y="1409700"/>
            <a:ext cx="0" cy="2514599"/>
          </a:xfrm>
          <a:prstGeom prst="straightConnector1">
            <a:avLst/>
          </a:prstGeom>
          <a:noFill/>
          <a:ln w="9525" cap="rnd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979311" y="1051547"/>
            <a:ext cx="2879999" cy="4270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Profile </a:t>
            </a: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 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Analysis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Customers</a:t>
            </a: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Competitors</a:t>
            </a: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Competitor Website Analysis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Analysis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 Pallet &amp; Font Selection</a:t>
            </a: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</a:t>
            </a: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brainstorming</a:t>
            </a: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Sitemap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01600" algn="just" rtl="0">
              <a:spcBef>
                <a:spcPts val="0"/>
              </a:spcBef>
              <a:buClr>
                <a:srgbClr val="660066"/>
              </a:buClr>
              <a:buFont typeface="Noto Symbol"/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01600" algn="just" rtl="0">
              <a:spcBef>
                <a:spcPts val="0"/>
              </a:spcBef>
              <a:buClr>
                <a:srgbClr val="660066"/>
              </a:buClr>
              <a:buFont typeface="Noto Symbol"/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01600" algn="just" rtl="0">
              <a:spcBef>
                <a:spcPts val="0"/>
              </a:spcBef>
              <a:buClr>
                <a:srgbClr val="660066"/>
              </a:buClr>
              <a:buFont typeface="Noto Symbol"/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01600" algn="just" rtl="0">
              <a:spcBef>
                <a:spcPts val="0"/>
              </a:spcBef>
              <a:buClr>
                <a:srgbClr val="660066"/>
              </a:buClr>
              <a:buFont typeface="Noto Symbol"/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01600" algn="just" rtl="0">
              <a:spcBef>
                <a:spcPts val="0"/>
              </a:spcBef>
              <a:buClr>
                <a:srgbClr val="660066"/>
              </a:buClr>
              <a:buFont typeface="Noto Symbol"/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8003095" y="127000"/>
            <a:ext cx="971740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rgbClr val="04043C"/>
                </a:solidFill>
              </a:rPr>
              <a:t> </a:t>
            </a:r>
          </a:p>
        </p:txBody>
      </p:sp>
      <p:sp>
        <p:nvSpPr>
          <p:cNvPr id="208" name="Shape 208"/>
          <p:cNvSpPr/>
          <p:nvPr/>
        </p:nvSpPr>
        <p:spPr>
          <a:xfrm>
            <a:off x="5029200" y="1061258"/>
            <a:ext cx="2362200" cy="16158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Website Design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Design 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Proposal</a:t>
            </a: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</a:t>
            </a:r>
            <a:r>
              <a:rPr lang="en-US" sz="1100" b="0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Plan</a:t>
            </a:r>
            <a:endParaRPr lang="en-US"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3C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hape 249"/>
          <p:cNvCxnSpPr/>
          <p:nvPr/>
        </p:nvCxnSpPr>
        <p:spPr>
          <a:xfrm>
            <a:off x="4572000" y="1409700"/>
            <a:ext cx="0" cy="2514599"/>
          </a:xfrm>
          <a:prstGeom prst="straightConnector1">
            <a:avLst/>
          </a:prstGeom>
          <a:noFill/>
          <a:ln w="9525" cap="rnd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" name="Shape 250"/>
          <p:cNvSpPr/>
          <p:nvPr/>
        </p:nvSpPr>
        <p:spPr>
          <a:xfrm>
            <a:off x="5043028" y="2919589"/>
            <a:ext cx="282416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www.flyto</a:t>
            </a:r>
            <a:r>
              <a:rPr lang="en-US" sz="200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thelimit</a:t>
            </a:r>
            <a:r>
              <a:rPr lang="en-US" sz="2000" b="0" i="0" u="none" strike="noStrike" cap="none" baseline="0" dirty="0" smtClean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.co.nz</a:t>
            </a:r>
            <a:endParaRPr lang="en-US" sz="2000" b="0" i="0" u="none" strike="noStrike" cap="none" baseline="0" dirty="0">
              <a:solidFill>
                <a:schemeClr val="bg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hape 424"/>
          <p:cNvSpPr/>
          <p:nvPr/>
        </p:nvSpPr>
        <p:spPr>
          <a:xfrm>
            <a:off x="1684859" y="2436167"/>
            <a:ext cx="2818656" cy="461664"/>
          </a:xfrm>
          <a:prstGeom prst="rect">
            <a:avLst/>
          </a:prstGeom>
          <a:solidFill>
            <a:srgbClr val="04043C"/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dirty="0" smtClean="0">
                <a:solidFill>
                  <a:srgbClr val="C86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 Plan</a:t>
            </a:r>
            <a:endParaRPr lang="en-US" sz="2400" b="0" i="0" u="none" strike="noStrike" cap="none" baseline="0" dirty="0">
              <a:solidFill>
                <a:srgbClr val="C86C07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30" y="1222344"/>
            <a:ext cx="2003454" cy="200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0003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527"/>
          <p:cNvSpPr/>
          <p:nvPr/>
        </p:nvSpPr>
        <p:spPr>
          <a:xfrm>
            <a:off x="7002780" y="125968"/>
            <a:ext cx="214121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</a:t>
            </a:r>
            <a:r>
              <a:rPr lang="en-US" sz="16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484067"/>
              </p:ext>
            </p:extLst>
          </p:nvPr>
        </p:nvGraphicFramePr>
        <p:xfrm>
          <a:off x="464820" y="535940"/>
          <a:ext cx="8229600" cy="4744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bg1"/>
                          </a:solidFill>
                        </a:rPr>
                        <a:t>Development Tasks</a:t>
                      </a:r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04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smtClean="0">
                          <a:solidFill>
                            <a:schemeClr val="bg1"/>
                          </a:solidFill>
                        </a:rPr>
                        <a:t>Requirement</a:t>
                      </a:r>
                      <a:r>
                        <a:rPr lang="en-US" sz="1000" b="0" baseline="0" smtClean="0">
                          <a:solidFill>
                            <a:schemeClr val="bg1"/>
                          </a:solidFill>
                        </a:rPr>
                        <a:t> Brief</a:t>
                      </a:r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04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bg1"/>
                          </a:solidFill>
                        </a:rPr>
                        <a:t>Testing</a:t>
                      </a:r>
                      <a:r>
                        <a:rPr lang="en-US" sz="1000" b="0" baseline="0" dirty="0" smtClean="0">
                          <a:solidFill>
                            <a:schemeClr val="bg1"/>
                          </a:solidFill>
                        </a:rPr>
                        <a:t> Requirements </a:t>
                      </a:r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04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en-US" sz="1000" b="0" baseline="0" dirty="0" smtClean="0">
                          <a:solidFill>
                            <a:schemeClr val="bg1"/>
                          </a:solidFill>
                        </a:rPr>
                        <a:t> Allocation</a:t>
                      </a:r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043C"/>
                    </a:solidFill>
                  </a:tcPr>
                </a:tc>
              </a:tr>
              <a:tr h="213360">
                <a:tc gridSpan="4">
                  <a:txBody>
                    <a:bodyPr/>
                    <a:lstStyle/>
                    <a:p>
                      <a:r>
                        <a:rPr lang="en-US" sz="800" dirty="0" smtClean="0"/>
                        <a:t>Site Layout</a:t>
                      </a:r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9296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Main</a:t>
                      </a:r>
                      <a:r>
                        <a:rPr lang="en-US" sz="800" baseline="0" dirty="0" smtClean="0"/>
                        <a:t> Menu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Header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Footer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Main</a:t>
                      </a:r>
                      <a:r>
                        <a:rPr lang="en-US" sz="800" baseline="0" dirty="0" smtClean="0"/>
                        <a:t> menu navigation buttons to be fixed for all pages.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Logo link in header.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Terms, Privacy Policy and Address links 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Color change to blue on button selection</a:t>
                      </a:r>
                      <a:r>
                        <a:rPr lang="en-US" sz="800" baseline="0" dirty="0" smtClean="0"/>
                        <a:t> and cursor pointer on mouse over.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Logo link to direct to home page.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Cursor pointer on logo mouse over.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Cursor pointer on all links mouse over in footer.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 day </a:t>
                      </a:r>
                      <a:endParaRPr lang="en-US" sz="800" dirty="0"/>
                    </a:p>
                  </a:txBody>
                  <a:tcPr/>
                </a:tc>
              </a:tr>
              <a:tr h="185420">
                <a:tc gridSpan="4">
                  <a:txBody>
                    <a:bodyPr/>
                    <a:lstStyle/>
                    <a:p>
                      <a:r>
                        <a:rPr lang="en-US" sz="800" dirty="0" smtClean="0"/>
                        <a:t>Home Page </a:t>
                      </a:r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Image</a:t>
                      </a:r>
                      <a:r>
                        <a:rPr lang="en-US" sz="800" baseline="0" dirty="0" smtClean="0"/>
                        <a:t> Slider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Flight Sections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Flight Info Pop-up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Slider navigation buttons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Enquire now links for each  content section</a:t>
                      </a:r>
                    </a:p>
                    <a:p>
                      <a:endParaRPr lang="en-US" sz="8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Slider</a:t>
                      </a:r>
                      <a:r>
                        <a:rPr lang="en-US" sz="800" baseline="0" dirty="0" smtClean="0"/>
                        <a:t> arrows change to the next /previous photo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Enquire Now links direct to the booking form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Cursor pointer on all links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1 day </a:t>
                      </a:r>
                    </a:p>
                    <a:p>
                      <a:pPr algn="ctr"/>
                      <a:endParaRPr lang="en-US" sz="800" dirty="0"/>
                    </a:p>
                  </a:txBody>
                  <a:tcPr/>
                </a:tc>
              </a:tr>
              <a:tr h="157480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About Us Page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Company Overview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Meet Our Staff Section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Staff Info Pop-up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Content</a:t>
                      </a:r>
                      <a:r>
                        <a:rPr lang="en-US" sz="800" baseline="0" dirty="0" smtClean="0"/>
                        <a:t> for staff &amp; company profiles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Read more links for staff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Staff info popups for each staff with photo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Read more links direct to staff pop ups.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Cursor pointer on all links.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Pop ups with close option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1 day 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</a:tr>
              <a:tr h="259080">
                <a:tc gridSpan="4">
                  <a:txBody>
                    <a:bodyPr/>
                    <a:lstStyle/>
                    <a:p>
                      <a:r>
                        <a:rPr lang="en-US" sz="800" dirty="0" smtClean="0"/>
                        <a:t>Flights</a:t>
                      </a:r>
                      <a:r>
                        <a:rPr lang="en-US" sz="800" baseline="0" dirty="0" smtClean="0"/>
                        <a:t> &amp; Services Page</a:t>
                      </a:r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Flights &amp; Services</a:t>
                      </a:r>
                      <a:r>
                        <a:rPr lang="en-US" sz="800" baseline="0" dirty="0" smtClean="0"/>
                        <a:t> Sections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Info Pop-up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Content </a:t>
                      </a:r>
                    </a:p>
                    <a:p>
                      <a:r>
                        <a:rPr lang="en-US" sz="800" dirty="0" smtClean="0"/>
                        <a:t>Info popups with book now links</a:t>
                      </a:r>
                      <a:r>
                        <a:rPr lang="en-US" sz="800" baseline="0" dirty="0" smtClean="0"/>
                        <a:t>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Clickable images, link to info pop ups.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Cursor pointer on all links.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Pop ups with book now link options.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1 day 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</a:tr>
              <a:tr h="0">
                <a:tc gridSpan="4">
                  <a:txBody>
                    <a:bodyPr/>
                    <a:lstStyle/>
                    <a:p>
                      <a:r>
                        <a:rPr lang="en-US" sz="800" dirty="0" smtClean="0"/>
                        <a:t>Our Gallery Page</a:t>
                      </a:r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Image Gallery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Enlarge View Pop-up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Content</a:t>
                      </a:r>
                      <a:r>
                        <a:rPr lang="en-US" sz="800" baseline="0" dirty="0" smtClean="0"/>
                        <a:t> (Mainly Images) Tiled style</a:t>
                      </a:r>
                    </a:p>
                    <a:p>
                      <a:r>
                        <a:rPr lang="en-US" sz="800" baseline="0" dirty="0" smtClean="0"/>
                        <a:t>Enlarge view pop up for all images 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aseline="0" dirty="0" smtClean="0"/>
                        <a:t>Clickable images, link to enlarge view pop ups. 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1 day </a:t>
                      </a:r>
                    </a:p>
                    <a:p>
                      <a:pPr algn="ctr"/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  <p:sp>
        <p:nvSpPr>
          <p:cNvPr id="527" name="Shape 527"/>
          <p:cNvSpPr/>
          <p:nvPr/>
        </p:nvSpPr>
        <p:spPr>
          <a:xfrm>
            <a:off x="7002780" y="125968"/>
            <a:ext cx="2141219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Development</a:t>
            </a:r>
            <a:r>
              <a:rPr lang="en-US" sz="16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79395"/>
              </p:ext>
            </p:extLst>
          </p:nvPr>
        </p:nvGraphicFramePr>
        <p:xfrm>
          <a:off x="464820" y="543560"/>
          <a:ext cx="8229600" cy="417576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bg1"/>
                          </a:solidFill>
                        </a:rPr>
                        <a:t>Development Tasks</a:t>
                      </a:r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04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smtClean="0">
                          <a:solidFill>
                            <a:schemeClr val="bg1"/>
                          </a:solidFill>
                        </a:rPr>
                        <a:t>Requirement</a:t>
                      </a:r>
                      <a:r>
                        <a:rPr lang="en-US" sz="1000" b="0" baseline="0" smtClean="0">
                          <a:solidFill>
                            <a:schemeClr val="bg1"/>
                          </a:solidFill>
                        </a:rPr>
                        <a:t> Brief</a:t>
                      </a:r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04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bg1"/>
                          </a:solidFill>
                        </a:rPr>
                        <a:t>Testing</a:t>
                      </a:r>
                      <a:r>
                        <a:rPr lang="en-US" sz="1000" b="0" baseline="0" dirty="0" smtClean="0">
                          <a:solidFill>
                            <a:schemeClr val="bg1"/>
                          </a:solidFill>
                        </a:rPr>
                        <a:t> Requirements </a:t>
                      </a:r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043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smtClean="0">
                          <a:solidFill>
                            <a:schemeClr val="bg1"/>
                          </a:solidFill>
                        </a:rPr>
                        <a:t>Time</a:t>
                      </a:r>
                      <a:r>
                        <a:rPr lang="en-US" sz="1000" b="0" baseline="0" dirty="0" smtClean="0">
                          <a:solidFill>
                            <a:schemeClr val="bg1"/>
                          </a:solidFill>
                        </a:rPr>
                        <a:t> Allocation</a:t>
                      </a:r>
                      <a:endParaRPr lang="en-US" sz="10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4043C"/>
                    </a:solidFill>
                  </a:tcPr>
                </a:tc>
              </a:tr>
              <a:tr h="259080">
                <a:tc gridSpan="4">
                  <a:txBody>
                    <a:bodyPr/>
                    <a:lstStyle/>
                    <a:p>
                      <a:r>
                        <a:rPr lang="en-US" sz="800" dirty="0" smtClean="0"/>
                        <a:t>Make a</a:t>
                      </a:r>
                      <a:r>
                        <a:rPr lang="en-US" sz="800" baseline="0" dirty="0" smtClean="0"/>
                        <a:t> booking- Form</a:t>
                      </a:r>
                      <a:endParaRPr lang="en-US" sz="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Principal Passenger Details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Booking/Enquiry</a:t>
                      </a:r>
                      <a:r>
                        <a:rPr lang="en-US" sz="800" baseline="0" dirty="0" smtClean="0"/>
                        <a:t> Details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Required Information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First name, Last Name, Email, Emergency Contact.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Number of Passengers (default</a:t>
                      </a:r>
                      <a:r>
                        <a:rPr lang="en-US" sz="800" baseline="0" dirty="0" smtClean="0"/>
                        <a:t> =1)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Book/Enquire Radio buttons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Flight type: Date &amp; Time Required for selection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Location information (Island and city)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Optional Remarks text area.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Submit button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Required</a:t>
                      </a:r>
                      <a:r>
                        <a:rPr lang="en-US" sz="800" baseline="0" dirty="0" smtClean="0"/>
                        <a:t> message to be shown on empty required fields.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Submit button to be enabled once required fields are not blank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Check valid input type for email address, numbers and text. 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Time fields to be validated for min max values.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Success message to be shown on form submission. 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3 days </a:t>
                      </a:r>
                      <a:endParaRPr lang="en-US" sz="800" dirty="0"/>
                    </a:p>
                  </a:txBody>
                  <a:tcPr/>
                </a:tc>
              </a:tr>
              <a:tr h="218440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Contact Us Form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Leave a message form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Google</a:t>
                      </a:r>
                      <a:r>
                        <a:rPr lang="en-US" sz="800" baseline="0" dirty="0" smtClean="0"/>
                        <a:t> Map per office location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Name</a:t>
                      </a:r>
                      <a:r>
                        <a:rPr lang="en-US" sz="800" baseline="0" dirty="0" smtClean="0"/>
                        <a:t> and Email Required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Optional message text-area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Send message button</a:t>
                      </a:r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dirty="0" smtClean="0"/>
                        <a:t>Required</a:t>
                      </a:r>
                      <a:r>
                        <a:rPr lang="en-US" sz="800" baseline="0" dirty="0" smtClean="0"/>
                        <a:t> message to be shown on empty required fields.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Send button to be enabled once required fields are not blank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Check valid email address.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Success message to be shown on form submission.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800" baseline="0" dirty="0" smtClean="0"/>
                        <a:t>Google map to change on click of different address city link. 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 smtClean="0"/>
                        <a:t>1 day</a:t>
                      </a:r>
                      <a:endParaRPr lang="en-US" sz="800" dirty="0"/>
                    </a:p>
                  </a:txBody>
                  <a:tcPr/>
                </a:tc>
              </a:tr>
              <a:tr h="190500"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Content</a:t>
                      </a:r>
                      <a:r>
                        <a:rPr lang="en-US" sz="800" baseline="0" dirty="0" smtClean="0"/>
                        <a:t> </a:t>
                      </a:r>
                      <a:endParaRPr lang="en-US" sz="8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To be Provided by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To be Provided by client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 smtClean="0"/>
                        <a:t>To be Provided by client</a:t>
                      </a:r>
                    </a:p>
                    <a:p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 smtClean="0"/>
                        <a:t>N/A</a:t>
                      </a:r>
                      <a:endParaRPr lang="en-US" sz="8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sldNum" idx="12"/>
          </p:nvPr>
        </p:nvSpPr>
        <p:spPr>
          <a:xfrm>
            <a:off x="8305800" y="20186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rgbClr val="04043C"/>
                </a:solidFill>
              </a:rPr>
              <a:t> </a:t>
            </a:r>
          </a:p>
        </p:txBody>
      </p:sp>
      <p:grpSp>
        <p:nvGrpSpPr>
          <p:cNvPr id="554" name="Shape 554"/>
          <p:cNvGrpSpPr/>
          <p:nvPr/>
        </p:nvGrpSpPr>
        <p:grpSpPr>
          <a:xfrm>
            <a:off x="3428999" y="1470922"/>
            <a:ext cx="1828801" cy="1561771"/>
            <a:chOff x="3657598" y="1485900"/>
            <a:chExt cx="1828801" cy="1561771"/>
          </a:xfrm>
        </p:grpSpPr>
        <p:sp>
          <p:nvSpPr>
            <p:cNvPr id="555" name="Shape 555"/>
            <p:cNvSpPr/>
            <p:nvPr/>
          </p:nvSpPr>
          <p:spPr>
            <a:xfrm>
              <a:off x="4589392" y="1485900"/>
              <a:ext cx="872500" cy="72062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04043C"/>
                </a:solidFill>
                <a:latin typeface="Rokkitt"/>
                <a:ea typeface="Rokkitt"/>
                <a:cs typeface="Rokkitt"/>
                <a:sym typeface="Rokkitt"/>
              </a:endParaRPr>
            </a:p>
          </p:txBody>
        </p:sp>
        <p:sp>
          <p:nvSpPr>
            <p:cNvPr id="556" name="Shape 556"/>
            <p:cNvSpPr/>
            <p:nvPr/>
          </p:nvSpPr>
          <p:spPr>
            <a:xfrm>
              <a:off x="3657600" y="2327050"/>
              <a:ext cx="872500" cy="7206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04043C"/>
                </a:solidFill>
                <a:latin typeface="Rokkitt"/>
                <a:ea typeface="Rokkitt"/>
                <a:cs typeface="Rokkitt"/>
                <a:sym typeface="Rokkitt"/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3657598" y="1485900"/>
              <a:ext cx="872500" cy="720621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04043C"/>
                </a:solidFill>
                <a:latin typeface="Rokkitt"/>
                <a:ea typeface="Rokkitt"/>
                <a:cs typeface="Rokkitt"/>
                <a:sym typeface="Rokkitt"/>
              </a:endParaRPr>
            </a:p>
          </p:txBody>
        </p:sp>
        <p:pic>
          <p:nvPicPr>
            <p:cNvPr id="558" name="Shape 5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621655" y="2312073"/>
              <a:ext cx="864744" cy="7206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9" name="Shape 559"/>
          <p:cNvSpPr/>
          <p:nvPr/>
        </p:nvSpPr>
        <p:spPr>
          <a:xfrm>
            <a:off x="1700666" y="3238500"/>
            <a:ext cx="5320302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the opportunity. Please feel free to contact me to clarify any queries.</a:t>
            </a:r>
          </a:p>
        </p:txBody>
      </p:sp>
      <p:pic>
        <p:nvPicPr>
          <p:cNvPr id="560" name="Shape 5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4768" y="4252246"/>
            <a:ext cx="297826" cy="248189"/>
          </a:xfrm>
          <a:prstGeom prst="roundRect">
            <a:avLst>
              <a:gd name="adj" fmla="val 8594"/>
            </a:avLst>
          </a:prstGeom>
          <a:solidFill>
            <a:srgbClr val="EEEEEE"/>
          </a:solidFill>
          <a:ln>
            <a:noFill/>
          </a:ln>
        </p:spPr>
      </p:pic>
      <p:sp>
        <p:nvSpPr>
          <p:cNvPr id="561" name="Shape 561"/>
          <p:cNvSpPr txBox="1"/>
          <p:nvPr/>
        </p:nvSpPr>
        <p:spPr>
          <a:xfrm>
            <a:off x="3137207" y="4245537"/>
            <a:ext cx="1007007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021-98116767</a:t>
            </a:r>
          </a:p>
        </p:txBody>
      </p:sp>
      <p:pic>
        <p:nvPicPr>
          <p:cNvPr id="562" name="Shape 5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39708" y="3909446"/>
            <a:ext cx="310527" cy="251009"/>
          </a:xfrm>
          <a:prstGeom prst="roundRect">
            <a:avLst>
              <a:gd name="adj" fmla="val 8594"/>
            </a:avLst>
          </a:prstGeom>
          <a:solidFill>
            <a:srgbClr val="EEEEEE"/>
          </a:solidFill>
          <a:ln>
            <a:noFill/>
          </a:ln>
        </p:spPr>
      </p:pic>
      <p:sp>
        <p:nvSpPr>
          <p:cNvPr id="563" name="Shape 563"/>
          <p:cNvSpPr txBox="1"/>
          <p:nvPr/>
        </p:nvSpPr>
        <p:spPr>
          <a:xfrm>
            <a:off x="3143557" y="3925310"/>
            <a:ext cx="1523173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Kingsland, Auckland </a:t>
            </a:r>
          </a:p>
        </p:txBody>
      </p:sp>
      <p:pic>
        <p:nvPicPr>
          <p:cNvPr id="564" name="Shape 5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71643" y="4614196"/>
            <a:ext cx="297826" cy="177313"/>
          </a:xfrm>
          <a:prstGeom prst="roundRect">
            <a:avLst>
              <a:gd name="adj" fmla="val 8594"/>
            </a:avLst>
          </a:prstGeom>
          <a:solidFill>
            <a:srgbClr val="EEEEEE"/>
          </a:solidFill>
          <a:ln>
            <a:noFill/>
          </a:ln>
        </p:spPr>
      </p:pic>
      <p:sp>
        <p:nvSpPr>
          <p:cNvPr id="565" name="Shape 565"/>
          <p:cNvSpPr txBox="1"/>
          <p:nvPr/>
        </p:nvSpPr>
        <p:spPr>
          <a:xfrm>
            <a:off x="3137208" y="4564353"/>
            <a:ext cx="1268296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me@mwebie.co.nz</a:t>
            </a:r>
          </a:p>
        </p:txBody>
      </p:sp>
      <p:pic>
        <p:nvPicPr>
          <p:cNvPr id="566" name="Shape 56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35021" y="3909446"/>
            <a:ext cx="932377" cy="93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3210" y="865608"/>
            <a:ext cx="1278357" cy="118251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4953000" y="865608"/>
            <a:ext cx="2879999" cy="1446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-US" sz="1100" b="0" i="1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 I am a web development professional based in Auckland. I specialize in making responsive designs of website , database driven websites and mobile applications . I have seven years of web development Experience with a strong technical and commercial exposure of managing and delivering end to end web projects.”</a:t>
            </a:r>
          </a:p>
        </p:txBody>
      </p:sp>
      <p:sp>
        <p:nvSpPr>
          <p:cNvPr id="215" name="Shape 215"/>
          <p:cNvSpPr txBox="1"/>
          <p:nvPr/>
        </p:nvSpPr>
        <p:spPr>
          <a:xfrm>
            <a:off x="1532541" y="2164826"/>
            <a:ext cx="2119697" cy="446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Mehak Arora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9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(Web Development Professional)</a:t>
            </a:r>
          </a:p>
        </p:txBody>
      </p:sp>
      <p:pic>
        <p:nvPicPr>
          <p:cNvPr id="216" name="Shape 2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7515" y="3601753"/>
            <a:ext cx="297826" cy="248189"/>
          </a:xfrm>
          <a:prstGeom prst="roundRect">
            <a:avLst>
              <a:gd name="adj" fmla="val 8594"/>
            </a:avLst>
          </a:prstGeom>
          <a:solidFill>
            <a:srgbClr val="EEEEEE"/>
          </a:solidFill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1419953" y="3595042"/>
            <a:ext cx="1007007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021-98116767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2454" y="3258952"/>
            <a:ext cx="310527" cy="251009"/>
          </a:xfrm>
          <a:prstGeom prst="roundRect">
            <a:avLst>
              <a:gd name="adj" fmla="val 8594"/>
            </a:avLst>
          </a:prstGeom>
          <a:solidFill>
            <a:srgbClr val="EEEEEE"/>
          </a:solidFill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1426303" y="3274816"/>
            <a:ext cx="1523173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Kingsland, Auckland 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185" y="4046344"/>
            <a:ext cx="297826" cy="177313"/>
          </a:xfrm>
          <a:prstGeom prst="roundRect">
            <a:avLst>
              <a:gd name="adj" fmla="val 8594"/>
            </a:avLst>
          </a:prstGeom>
          <a:solidFill>
            <a:srgbClr val="EEEEEE"/>
          </a:solidFill>
          <a:ln>
            <a:noFill/>
          </a:ln>
        </p:spPr>
      </p:pic>
      <p:sp>
        <p:nvSpPr>
          <p:cNvPr id="221" name="Shape 221"/>
          <p:cNvSpPr txBox="1"/>
          <p:nvPr/>
        </p:nvSpPr>
        <p:spPr>
          <a:xfrm>
            <a:off x="1419954" y="3913858"/>
            <a:ext cx="1268296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me@mwebie.co.nz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954390" y="2656700"/>
            <a:ext cx="32760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Contact me:</a:t>
            </a: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7767" y="3258952"/>
            <a:ext cx="932377" cy="932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06826" y="3343864"/>
            <a:ext cx="1498142" cy="743336"/>
          </a:xfrm>
          <a:prstGeom prst="rect">
            <a:avLst/>
          </a:prstGeom>
          <a:noFill/>
          <a:ln w="9525" cap="flat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5" name="Shape 225"/>
          <p:cNvSpPr txBox="1"/>
          <p:nvPr/>
        </p:nvSpPr>
        <p:spPr>
          <a:xfrm>
            <a:off x="5396048" y="2933700"/>
            <a:ext cx="21196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400" b="1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COMMITMENT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5396048" y="4019585"/>
            <a:ext cx="2119697" cy="2308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900" b="1" i="0" u="none" strike="noStrike" cap="none" baseline="0">
                <a:solidFill>
                  <a:srgbClr val="04043C"/>
                </a:solidFill>
                <a:latin typeface="Arial Black"/>
                <a:ea typeface="Arial Black"/>
                <a:cs typeface="Arial Black"/>
                <a:sym typeface="Arial Black"/>
              </a:rPr>
              <a:t>TIME  |  SCOPE  |  BUDGET</a:t>
            </a:r>
          </a:p>
        </p:txBody>
      </p:sp>
      <p:cxnSp>
        <p:nvCxnSpPr>
          <p:cNvPr id="227" name="Shape 227"/>
          <p:cNvCxnSpPr/>
          <p:nvPr/>
        </p:nvCxnSpPr>
        <p:spPr>
          <a:xfrm>
            <a:off x="4572000" y="1409700"/>
            <a:ext cx="0" cy="2514599"/>
          </a:xfrm>
          <a:prstGeom prst="straightConnector1">
            <a:avLst/>
          </a:prstGeom>
          <a:noFill/>
          <a:ln w="9525" cap="rnd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8" name="Shape 228"/>
          <p:cNvSpPr/>
          <p:nvPr/>
        </p:nvSpPr>
        <p:spPr>
          <a:xfrm>
            <a:off x="7900453" y="125968"/>
            <a:ext cx="1123512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 Profile</a:t>
            </a:r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rgbClr val="04043C"/>
                </a:solidFill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66800" y="1010589"/>
            <a:ext cx="259835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000" dirty="0" smtClean="0">
                <a:solidFill>
                  <a:srgbClr val="040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Fly To The Limit  is owned by a Husband and wife team, Olga  and Bruce Mckzenzie . FTTL is a small start airline offering adventure flights, transport and sight seeing in the scenic capital of New Zealand.</a:t>
            </a:r>
          </a:p>
          <a:p>
            <a:pPr algn="just"/>
            <a:endParaRPr lang="en-US" sz="1000" dirty="0" smtClean="0">
              <a:solidFill>
                <a:srgbClr val="0404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00" dirty="0">
                <a:solidFill>
                  <a:srgbClr val="040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Operating out of Queenstown and Wanaka, FTTL offers tourist a range of scenic flights in both fixed wing and helicopters, as well as high adventure in a stunt plane, or the most peaceful flight experience possible in a glider high above the mountains .FTTL  specialize in one off charters , and delivery and pick up for Trampers ,also providing a provisioning service for fresh supplies during long </a:t>
            </a:r>
            <a:r>
              <a:rPr lang="en-US" sz="1000" dirty="0" smtClean="0">
                <a:solidFill>
                  <a:srgbClr val="040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excursions</a:t>
            </a:r>
          </a:p>
          <a:p>
            <a:pPr algn="just"/>
            <a:endParaRPr lang="en-US" sz="1000" dirty="0">
              <a:solidFill>
                <a:srgbClr val="0404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000" dirty="0" smtClean="0">
                <a:solidFill>
                  <a:srgbClr val="040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000" dirty="0">
                <a:solidFill>
                  <a:srgbClr val="040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business is at the higher end of the market, people who want a one off extreme experience in the most beautiful region on earth, Adrenaline pumping aerobatics ,peaceful gliding through the mountains ,flying into remote lakes, tramping/climbing expeditions ,custom sight seeing by the hour, day or </a:t>
            </a:r>
            <a:r>
              <a:rPr lang="en-US" sz="1000" dirty="0" smtClean="0">
                <a:solidFill>
                  <a:srgbClr val="040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week</a:t>
            </a:r>
            <a:endParaRPr lang="en-US" sz="1000" dirty="0">
              <a:solidFill>
                <a:srgbClr val="0404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000" dirty="0" smtClean="0">
              <a:solidFill>
                <a:srgbClr val="0404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000" dirty="0" smtClean="0">
                <a:solidFill>
                  <a:srgbClr val="0404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00" dirty="0">
              <a:solidFill>
                <a:srgbClr val="0404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4" name="Shape 234"/>
          <p:cNvSpPr txBox="1"/>
          <p:nvPr/>
        </p:nvSpPr>
        <p:spPr>
          <a:xfrm>
            <a:off x="4884987" y="781199"/>
            <a:ext cx="2596896" cy="1588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endParaRPr lang="en-US" sz="110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>
              <a:buSzPct val="25000"/>
            </a:pPr>
            <a:r>
              <a:rPr lang="en-US" sz="1100" b="1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Brief</a:t>
            </a:r>
            <a:r>
              <a:rPr lang="en-US" sz="11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  <a:p>
            <a:pPr algn="just">
              <a:buSzPct val="25000"/>
            </a:pPr>
            <a:endParaRPr lang="en-US" sz="1100" b="1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</a:t>
            </a: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Requires a website to be developed </a:t>
            </a: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Fly To The Limit</a:t>
            </a:r>
            <a:r>
              <a:rPr lang="en-US" sz="1100" b="0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website would play a vital role in the business. This website  proposal aims to  present design and functionality that will provide effective online marketing and branding for </a:t>
            </a: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Fly To The Limit</a:t>
            </a:r>
            <a:r>
              <a:rPr lang="en-US" sz="1100" b="0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b="0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New Zealand Market. 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4884987" y="3344106"/>
            <a:ext cx="2596896" cy="15735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R="0" lvl="0" algn="just" rtl="0">
              <a:spcBef>
                <a:spcPts val="0"/>
              </a:spcBef>
              <a:buClr>
                <a:srgbClr val="660066"/>
              </a:buClr>
              <a:buSzPct val="100000"/>
            </a:pPr>
            <a:r>
              <a:rPr lang="en-US" sz="1100" b="0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R="0" lvl="0" algn="just" rtl="0">
              <a:spcBef>
                <a:spcPts val="0"/>
              </a:spcBef>
              <a:buClr>
                <a:srgbClr val="660066"/>
              </a:buClr>
              <a:buSzPct val="100000"/>
            </a:pPr>
            <a:endParaRPr lang="en-US" sz="110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buClr>
                <a:srgbClr val="660066"/>
              </a:buClr>
              <a:buSzPct val="100000"/>
            </a:pP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buClr>
                <a:srgbClr val="660066"/>
              </a:buClr>
              <a:buSzPct val="100000"/>
            </a:pPr>
            <a:endParaRPr lang="en-US" sz="110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buClr>
                <a:srgbClr val="660066"/>
              </a:buClr>
              <a:buSzPct val="100000"/>
            </a:pP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buClr>
                <a:srgbClr val="660066"/>
              </a:buClr>
              <a:buSzPct val="100000"/>
            </a:pPr>
            <a:endParaRPr lang="en-US" sz="110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buClr>
                <a:srgbClr val="660066"/>
              </a:buClr>
              <a:buSzPct val="100000"/>
            </a:pP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buClr>
                <a:srgbClr val="660066"/>
              </a:buClr>
              <a:buSzPct val="100000"/>
            </a:pPr>
            <a:endParaRPr lang="en-US" sz="110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buClr>
                <a:srgbClr val="660066"/>
              </a:buClr>
              <a:buSzPct val="100000"/>
            </a:pP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buClr>
                <a:srgbClr val="660066"/>
              </a:buClr>
              <a:buSzPct val="100000"/>
            </a:pPr>
            <a:endParaRPr lang="en-US" sz="110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just">
              <a:buClr>
                <a:srgbClr val="660066"/>
              </a:buClr>
              <a:buSzPct val="100000"/>
            </a:pPr>
            <a:r>
              <a:rPr lang="en-US" sz="11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Requirements Overview</a:t>
            </a: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R="0" lvl="0" algn="just" rtl="0">
              <a:spcBef>
                <a:spcPts val="0"/>
              </a:spcBef>
              <a:buClr>
                <a:srgbClr val="660066"/>
              </a:buClr>
              <a:buSzPct val="100000"/>
            </a:pPr>
            <a:endParaRPr lang="en-US" sz="110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indent="-171450" algn="just"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must be able to accept bookings.</a:t>
            </a: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</a:t>
            </a:r>
            <a:r>
              <a:rPr lang="en-US" sz="1100" b="0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</a:t>
            </a:r>
            <a:r>
              <a:rPr lang="en-US" sz="1100" b="0" i="0" u="none" strike="noStrike" cap="none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have a  </a:t>
            </a: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1100" b="0" i="0" u="none" strike="noStrike" cap="none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hoto Gallery</a:t>
            </a:r>
            <a:r>
              <a:rPr lang="en-US" sz="110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You Tube videos available if possible</a:t>
            </a:r>
            <a:r>
              <a:rPr lang="en-US" sz="1100" b="0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design should be targeted to high end of the market facilitating easy navigation and Contact information .</a:t>
            </a: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1450" marR="0" lvl="0" indent="-171450" algn="just" rtl="0">
              <a:spcBef>
                <a:spcPts val="0"/>
              </a:spcBef>
              <a:buClr>
                <a:srgbClr val="660066"/>
              </a:buClr>
              <a:buSzPct val="100000"/>
              <a:buFont typeface="Noto Symbol"/>
              <a:buChar char="▪"/>
            </a:pP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38" name="Shape 238"/>
          <p:cNvCxnSpPr/>
          <p:nvPr/>
        </p:nvCxnSpPr>
        <p:spPr>
          <a:xfrm>
            <a:off x="4231934" y="1387029"/>
            <a:ext cx="0" cy="2514599"/>
          </a:xfrm>
          <a:prstGeom prst="straightConnector1">
            <a:avLst/>
          </a:prstGeom>
          <a:noFill/>
          <a:ln w="9525" cap="rnd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9" name="Shape 239"/>
          <p:cNvSpPr/>
          <p:nvPr/>
        </p:nvSpPr>
        <p:spPr>
          <a:xfrm>
            <a:off x="1066801" y="952498"/>
            <a:ext cx="2598356" cy="2319693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None/>
            </a:pPr>
            <a:endParaRPr lang="en-US" sz="110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just"/>
            <a:endParaRPr lang="en-US" sz="110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lang="en-US" sz="110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lang="en-US" sz="110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lang="en-US" sz="110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lang="en-US" sz="1100" b="0" i="0" u="none" strike="noStrike" cap="none" baseline="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just" rtl="0">
              <a:spcBef>
                <a:spcPts val="0"/>
              </a:spcBef>
              <a:buNone/>
            </a:pPr>
            <a:endParaRPr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1023221" y="675500"/>
            <a:ext cx="25199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Business</a:t>
            </a:r>
            <a:r>
              <a:rPr lang="en-US" sz="12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Overview:</a:t>
            </a:r>
          </a:p>
        </p:txBody>
      </p:sp>
      <p:sp>
        <p:nvSpPr>
          <p:cNvPr id="241" name="Shape 241"/>
          <p:cNvSpPr/>
          <p:nvPr/>
        </p:nvSpPr>
        <p:spPr>
          <a:xfrm>
            <a:off x="7326378" y="125968"/>
            <a:ext cx="171662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Overview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rgbClr val="04043C"/>
                </a:solidFill>
              </a:rPr>
              <a:t> </a:t>
            </a:r>
          </a:p>
        </p:txBody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3C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/>
        </p:nvSpPr>
        <p:spPr>
          <a:xfrm rot="10800000" flipV="1">
            <a:off x="2120579" y="2126771"/>
            <a:ext cx="2209900" cy="9405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0" i="0" u="none" strike="noStrike" cap="none" baseline="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Market Analysis</a:t>
            </a:r>
          </a:p>
        </p:txBody>
      </p:sp>
      <p:cxnSp>
        <p:nvCxnSpPr>
          <p:cNvPr id="249" name="Shape 249"/>
          <p:cNvCxnSpPr/>
          <p:nvPr/>
        </p:nvCxnSpPr>
        <p:spPr>
          <a:xfrm>
            <a:off x="4572000" y="1409700"/>
            <a:ext cx="0" cy="2514599"/>
          </a:xfrm>
          <a:prstGeom prst="straightConnector1">
            <a:avLst/>
          </a:prstGeom>
          <a:noFill/>
          <a:ln w="9525" cap="rnd">
            <a:solidFill>
              <a:srgbClr val="04043C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/>
          <p:nvPr/>
        </p:nvSpPr>
        <p:spPr>
          <a:xfrm>
            <a:off x="1872320" y="2551451"/>
            <a:ext cx="282416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 dirty="0" smtClean="0">
                <a:solidFill>
                  <a:srgbClr val="FFFE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www.flyto</a:t>
            </a:r>
            <a:r>
              <a:rPr lang="en-US" sz="2000" dirty="0" smtClean="0">
                <a:solidFill>
                  <a:srgbClr val="FFFE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thelimit</a:t>
            </a:r>
            <a:r>
              <a:rPr lang="en-US" sz="2000" b="0" i="0" u="none" strike="noStrike" cap="none" baseline="0" dirty="0" smtClean="0">
                <a:solidFill>
                  <a:srgbClr val="FFFE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.co.nz</a:t>
            </a:r>
            <a:endParaRPr lang="en-US" sz="2000" b="0" i="0" u="none" strike="noStrike" cap="none" baseline="0" dirty="0">
              <a:solidFill>
                <a:srgbClr val="FFFE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291" y="1048274"/>
            <a:ext cx="3131798" cy="309751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7285406" y="139046"/>
            <a:ext cx="1757597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Customers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rgbClr val="04043C"/>
                </a:solidFill>
              </a:rPr>
              <a:t> </a:t>
            </a:r>
          </a:p>
        </p:txBody>
      </p:sp>
      <p:sp>
        <p:nvSpPr>
          <p:cNvPr id="257" name="Shape 257"/>
          <p:cNvSpPr/>
          <p:nvPr/>
        </p:nvSpPr>
        <p:spPr>
          <a:xfrm>
            <a:off x="792673" y="1187562"/>
            <a:ext cx="1678329" cy="11957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University  </a:t>
            </a: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Nature </a:t>
            </a: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Lovers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Hiker and </a:t>
            </a: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climbers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dirty="0" smtClean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end </a:t>
            </a:r>
            <a:r>
              <a:rPr lang="en-US" sz="110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ncome Group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lang="en-US" sz="1100" b="0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4572000" y="1409700"/>
            <a:ext cx="0" cy="2514599"/>
          </a:xfrm>
          <a:prstGeom prst="straightConnector1">
            <a:avLst/>
          </a:prstGeom>
          <a:noFill/>
          <a:ln w="9525" cap="rnd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6" name="Shape 266"/>
          <p:cNvSpPr/>
          <p:nvPr/>
        </p:nvSpPr>
        <p:spPr>
          <a:xfrm>
            <a:off x="625033" y="892242"/>
            <a:ext cx="1308371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Consumers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17" y="892242"/>
            <a:ext cx="2618814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71" y="892253"/>
            <a:ext cx="2978052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261" y="3021109"/>
            <a:ext cx="2947978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317" y="3030734"/>
            <a:ext cx="2604426" cy="201168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/>
        </p:nvSpPr>
        <p:spPr>
          <a:xfrm>
            <a:off x="937778" y="1020100"/>
            <a:ext cx="2879999" cy="938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analysis presents an assessment of the strengths and weaknesses of three competitor Websites.  Also, It will help in understanding the overall performance and usability requirements of  the proposed website.   </a:t>
            </a:r>
          </a:p>
        </p:txBody>
      </p:sp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1325" y="2121244"/>
            <a:ext cx="1032904" cy="68142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909000" y="691231"/>
            <a:ext cx="2519999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Competitors:</a:t>
            </a:r>
          </a:p>
        </p:txBody>
      </p:sp>
      <p:sp>
        <p:nvSpPr>
          <p:cNvPr id="274" name="Shape 274"/>
          <p:cNvSpPr/>
          <p:nvPr/>
        </p:nvSpPr>
        <p:spPr>
          <a:xfrm>
            <a:off x="755604" y="3086100"/>
            <a:ext cx="1422184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5105400" y="3353819"/>
            <a:ext cx="3059999" cy="1674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04043C"/>
              </a:solidFill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495300" y="3086100"/>
            <a:ext cx="260305" cy="260305"/>
          </a:xfrm>
          <a:prstGeom prst="ellipse">
            <a:avLst/>
          </a:prstGeom>
          <a:gradFill>
            <a:gsLst>
              <a:gs pos="44000">
                <a:srgbClr val="04043C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 cap="flat">
            <a:solidFill>
              <a:srgbClr val="6530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baseline="0" dirty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2</a:t>
            </a:r>
          </a:p>
        </p:txBody>
      </p:sp>
      <p:sp>
        <p:nvSpPr>
          <p:cNvPr id="279" name="Shape 279"/>
          <p:cNvSpPr/>
          <p:nvPr/>
        </p:nvSpPr>
        <p:spPr>
          <a:xfrm>
            <a:off x="4753600" y="3084689"/>
            <a:ext cx="260305" cy="260305"/>
          </a:xfrm>
          <a:prstGeom prst="ellipse">
            <a:avLst/>
          </a:prstGeom>
          <a:gradFill>
            <a:gsLst>
              <a:gs pos="44000">
                <a:srgbClr val="04043C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 cap="flat">
            <a:solidFill>
              <a:srgbClr val="6530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baseline="0" dirty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3</a:t>
            </a:r>
          </a:p>
        </p:txBody>
      </p:sp>
      <p:sp>
        <p:nvSpPr>
          <p:cNvPr id="282" name="Shape 282"/>
          <p:cNvSpPr/>
          <p:nvPr/>
        </p:nvSpPr>
        <p:spPr>
          <a:xfrm>
            <a:off x="5126927" y="1293182"/>
            <a:ext cx="3059999" cy="15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>
              <a:solidFill>
                <a:srgbClr val="04043C"/>
              </a:solidFill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4724399" y="1011568"/>
            <a:ext cx="260305" cy="260305"/>
          </a:xfrm>
          <a:prstGeom prst="ellipse">
            <a:avLst/>
          </a:prstGeom>
          <a:gradFill>
            <a:gsLst>
              <a:gs pos="44000">
                <a:srgbClr val="04043C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12700" cap="flat">
            <a:solidFill>
              <a:srgbClr val="653065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800" b="1" i="0" u="none" strike="noStrike" cap="none" baseline="0" dirty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1</a:t>
            </a:r>
          </a:p>
        </p:txBody>
      </p:sp>
      <p:sp>
        <p:nvSpPr>
          <p:cNvPr id="284" name="Shape 284"/>
          <p:cNvSpPr/>
          <p:nvPr/>
        </p:nvSpPr>
        <p:spPr>
          <a:xfrm>
            <a:off x="5126927" y="1005504"/>
            <a:ext cx="1892993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1" i="0" u="none" strike="noStrike" cap="none" baseline="0" dirty="0" smtClean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www.helicoptertours.co.nz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Shape 285"/>
          <p:cNvSpPr/>
          <p:nvPr/>
        </p:nvSpPr>
        <p:spPr>
          <a:xfrm>
            <a:off x="868627" y="3083383"/>
            <a:ext cx="1826141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</a:t>
            </a:r>
            <a:r>
              <a:rPr lang="en-US" sz="1100" b="1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u-flywanaka.co.nz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5126927" y="3083383"/>
            <a:ext cx="2546929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sz="11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</a:t>
            </a:r>
            <a:r>
              <a:rPr lang="en-US" sz="1100" b="1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adventureflightsgoldenbay.co.nz</a:t>
            </a:r>
            <a:endParaRPr lang="en-US" sz="1100" b="1" i="0" u="none" strike="noStrike" cap="none" baseline="0" dirty="0">
              <a:solidFill>
                <a:srgbClr val="04043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87" name="Shape 287"/>
          <p:cNvCxnSpPr/>
          <p:nvPr/>
        </p:nvCxnSpPr>
        <p:spPr>
          <a:xfrm>
            <a:off x="4572000" y="1409700"/>
            <a:ext cx="0" cy="2514599"/>
          </a:xfrm>
          <a:prstGeom prst="straightConnector1">
            <a:avLst/>
          </a:prstGeom>
          <a:noFill/>
          <a:ln w="9525" cap="rnd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88" name="Shape 288"/>
          <p:cNvSpPr/>
          <p:nvPr/>
        </p:nvSpPr>
        <p:spPr>
          <a:xfrm>
            <a:off x="7771847" y="125968"/>
            <a:ext cx="1281121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Competitors</a:t>
            </a:r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>
                <a:solidFill>
                  <a:srgbClr val="04043C"/>
                </a:solidFill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677" y="1465450"/>
            <a:ext cx="3180694" cy="1416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86" y="3472216"/>
            <a:ext cx="3689014" cy="1721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3600" y="3465178"/>
            <a:ext cx="3612848" cy="17286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4" name="Shape 294"/>
          <p:cNvGraphicFramePr/>
          <p:nvPr>
            <p:extLst>
              <p:ext uri="{D42A27DB-BD31-4B8C-83A1-F6EECF244321}">
                <p14:modId xmlns:p14="http://schemas.microsoft.com/office/powerpoint/2010/main" val="3264889640"/>
              </p:ext>
            </p:extLst>
          </p:nvPr>
        </p:nvGraphicFramePr>
        <p:xfrm>
          <a:off x="938428" y="708900"/>
          <a:ext cx="7291175" cy="4165450"/>
        </p:xfrm>
        <a:graphic>
          <a:graphicData uri="http://schemas.openxmlformats.org/drawingml/2006/table">
            <a:tbl>
              <a:tblPr firstRow="1" bandRow="1">
                <a:noFill/>
                <a:tableStyleId>{83B99F17-3BDF-418A-B89D-2504D2826E02}</a:tableStyleId>
              </a:tblPr>
              <a:tblGrid>
                <a:gridCol w="2329300"/>
                <a:gridCol w="838650"/>
                <a:gridCol w="838650"/>
                <a:gridCol w="838650"/>
                <a:gridCol w="670800"/>
                <a:gridCol w="1775125"/>
              </a:tblGrid>
              <a:tr h="167400">
                <a:tc gridSpan="4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100" u="none" strike="noStrike" cap="none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300" u="none" strike="noStrike" cap="none" baseline="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Proposed Design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043C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96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None/>
                      </a:pPr>
                      <a:endParaRPr sz="1100" u="none" strike="noStrike" cap="none" baseline="0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1" u="none" strike="noStrike" cap="none" baseline="0" dirty="0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Competition</a:t>
                      </a:r>
                    </a:p>
                  </a:txBody>
                  <a:tcPr marL="91450" marR="91450" marT="45725" marB="45725" anchor="ctr"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23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1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</a:p>
                  </a:txBody>
                  <a:tcPr marL="91450" marR="91450" marT="45725" marB="45725" anchor="ctr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 baseline="0" dirty="0" err="1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Heli</a:t>
                      </a:r>
                      <a:r>
                        <a:rPr lang="en-US" sz="1100" b="1" u="none" strike="noStrike" cap="none" baseline="0" dirty="0" smtClean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 Adventure Flight </a:t>
                      </a:r>
                      <a:endParaRPr lang="en-US" sz="1100" b="1" u="none" strike="noStrike" cap="none" baseline="0" dirty="0">
                        <a:solidFill>
                          <a:schemeClr val="dk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U-fly</a:t>
                      </a:r>
                      <a:r>
                        <a:rPr lang="en-US" sz="11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Adventure</a:t>
                      </a:r>
                      <a:r>
                        <a:rPr lang="en-US" sz="1100" b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Flight Golden bay </a:t>
                      </a:r>
                      <a:endParaRPr lang="en-US" sz="11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 anchor="ctr">
                    <a:lnL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 baseline="0" dirty="0" smtClean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Fly To The Limit </a:t>
                      </a:r>
                      <a:endParaRPr lang="en-US" sz="1100" b="1" u="none" strike="noStrike" cap="none" baseline="0" dirty="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u="none" strike="noStrike" cap="none" baseline="0" dirty="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strike="noStrike" cap="none" baseline="0" dirty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Newsletter Subscription Sign-up</a:t>
                      </a: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1" u="none" strike="noStrike" cap="none" baseline="0" dirty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000" b="0" u="none" strike="noStrike" cap="none" baseline="0" dirty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Newsletter subscription via email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strike="noStrike" cap="none" baseline="0" dirty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 map for </a:t>
                      </a:r>
                      <a:r>
                        <a:rPr lang="en-US" sz="1000" u="none" strike="noStrike" cap="none" baseline="0" dirty="0" smtClean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location</a:t>
                      </a:r>
                      <a:endParaRPr lang="en-US" sz="1000" u="none" strike="noStrike" cap="none" baseline="0" dirty="0">
                        <a:solidFill>
                          <a:srgbClr val="401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sz="1400" b="0" u="none" strike="noStrike" cap="none" baseline="0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sz="1100" b="0" u="none" strike="noStrike" cap="none" baseline="0" dirty="0" smtClean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1" u="none" strike="noStrike" cap="none" baseline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000" b="0" u="none" strike="noStrike" cap="none" baseline="0" dirty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 map integration with direction function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1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000" u="none" strike="noStrike" cap="none" baseline="0" dirty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Photo gallery and </a:t>
                      </a:r>
                      <a:r>
                        <a:rPr lang="en-US" sz="1000" u="none" strike="noStrike" cap="none" baseline="0" dirty="0" smtClean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flight  </a:t>
                      </a:r>
                      <a:r>
                        <a:rPr lang="en-US" sz="1000" u="none" strike="noStrike" cap="none" baseline="0" dirty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information </a:t>
                      </a: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u="none" strike="noStrike" cap="none" baseline="0" dirty="0" smtClean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lang="en-US" sz="1400" b="0" u="none" strike="noStrike" cap="none" baseline="0" dirty="0">
                        <a:solidFill>
                          <a:srgbClr val="00B05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u="none" strike="noStrike" cap="none" baseline="0" dirty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u="none" strike="noStrike" cap="none" baseline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1" u="none" strike="noStrike" cap="none" baseline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000" b="0" u="none" strike="noStrike" cap="none" baseline="0" dirty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Separate Product Page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01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000" u="none" strike="noStrike" cap="none" baseline="0" dirty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Contact </a:t>
                      </a:r>
                      <a:r>
                        <a:rPr lang="en-US" sz="1000" u="none" strike="noStrike" cap="none" baseline="0" dirty="0" smtClean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 Form</a:t>
                      </a:r>
                      <a:endParaRPr lang="en-US" sz="1000" u="none" strike="noStrike" cap="none" baseline="0" dirty="0">
                        <a:solidFill>
                          <a:srgbClr val="401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u="none" strike="noStrike" cap="none" baseline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u="none" strike="noStrike" cap="none" baseline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B05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100" b="0" u="none" strike="noStrike" cap="none" baseline="0">
                          <a:solidFill>
                            <a:srgbClr val="00B05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1" u="none" strike="noStrike" cap="none" baseline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000" b="0" u="none" strike="noStrike" cap="none" baseline="0" dirty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Separate Page with address locations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strike="noStrike" cap="none" baseline="0" dirty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Online </a:t>
                      </a:r>
                      <a:r>
                        <a:rPr lang="en-US" sz="1000" u="none" strike="noStrike" cap="none" baseline="0" dirty="0" smtClean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Booking Form</a:t>
                      </a:r>
                      <a:endParaRPr lang="en-US" sz="1000" u="none" strike="noStrike" cap="none" baseline="0" dirty="0">
                        <a:solidFill>
                          <a:srgbClr val="401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1" u="none" strike="noStrike" cap="none" baseline="0" dirty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000" b="0" u="none" strike="noStrike" cap="none" baseline="0" dirty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User will register and email order using a form. 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strike="noStrike" cap="none" baseline="0" dirty="0" smtClean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Home page Slider</a:t>
                      </a:r>
                      <a:endParaRPr lang="en-US" sz="1000" u="none" strike="noStrike" cap="none" baseline="0" dirty="0">
                        <a:solidFill>
                          <a:srgbClr val="401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1" u="none" strike="noStrike" cap="none" baseline="0" dirty="0" smtClean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  <a:endParaRPr lang="en-US" sz="1400" b="1" u="none" strike="noStrike" cap="none" baseline="0" dirty="0">
                        <a:solidFill>
                          <a:srgbClr val="76337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000" b="0" u="none" strike="noStrike" cap="none" baseline="0" dirty="0" smtClean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Photo slider provided on the home page </a:t>
                      </a:r>
                      <a:endParaRPr lang="en-US" sz="1000" b="0" u="none" strike="noStrike" cap="none" baseline="0" dirty="0">
                        <a:solidFill>
                          <a:srgbClr val="76337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000" u="none" strike="noStrike" cap="none" baseline="0" dirty="0" smtClean="0">
                          <a:solidFill>
                            <a:srgbClr val="401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Staff profile page </a:t>
                      </a:r>
                      <a:endParaRPr lang="en-US" sz="1000" u="none" strike="noStrike" cap="none" baseline="0" dirty="0">
                        <a:solidFill>
                          <a:srgbClr val="401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400" b="0" u="none" strike="noStrike" cap="none" baseline="0" dirty="0">
                          <a:solidFill>
                            <a:srgbClr val="FF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</a:t>
                      </a:r>
                    </a:p>
                  </a:txBody>
                  <a:tcPr marL="91450" marR="91450" marT="45725" marB="457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>
                      <a:solidFill>
                        <a:schemeClr val="l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9E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sz="1400" b="1" u="none" strike="noStrike" cap="none" baseline="0" dirty="0" smtClean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Yes</a:t>
                      </a: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76337A"/>
                        </a:buClr>
                        <a:buSzPct val="25000"/>
                        <a:buFont typeface="Times New Roman"/>
                        <a:buNone/>
                      </a:pPr>
                      <a:r>
                        <a:rPr lang="en-US" sz="1000" b="0" u="none" strike="noStrike" cap="none" baseline="0" dirty="0" smtClean="0">
                          <a:solidFill>
                            <a:srgbClr val="76337A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Meet the team and  Staff information </a:t>
                      </a:r>
                      <a:endParaRPr lang="en-US" sz="1000" b="0" u="none" strike="noStrike" cap="none" baseline="0" dirty="0">
                        <a:solidFill>
                          <a:srgbClr val="76337A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ctr">
                    <a:lnL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95" name="Shape 295"/>
          <p:cNvSpPr txBox="1"/>
          <p:nvPr/>
        </p:nvSpPr>
        <p:spPr>
          <a:xfrm>
            <a:off x="914400" y="675500"/>
            <a:ext cx="2057400" cy="276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i="0" u="none" strike="noStrike" cap="none" baseline="0" dirty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Competitor Analysis:</a:t>
            </a:r>
          </a:p>
        </p:txBody>
      </p:sp>
      <p:sp>
        <p:nvSpPr>
          <p:cNvPr id="296" name="Shape 296"/>
          <p:cNvSpPr/>
          <p:nvPr/>
        </p:nvSpPr>
        <p:spPr>
          <a:xfrm>
            <a:off x="6400800" y="125968"/>
            <a:ext cx="2740378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600" b="1" i="0" u="none" strike="noStrike" cap="none" baseline="0" dirty="0">
                <a:solidFill>
                  <a:srgbClr val="04043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Competitor Website Analysis </a:t>
            </a:r>
          </a:p>
        </p:txBody>
      </p:sp>
      <p:sp>
        <p:nvSpPr>
          <p:cNvPr id="297" name="Shape 297"/>
          <p:cNvSpPr txBox="1">
            <a:spLocks noGrp="1"/>
          </p:cNvSpPr>
          <p:nvPr>
            <p:ph type="sldNum" idx="12"/>
          </p:nvPr>
        </p:nvSpPr>
        <p:spPr>
          <a:xfrm>
            <a:off x="8488964" y="5200851"/>
            <a:ext cx="554037" cy="30427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3C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47"/>
          <p:cNvSpPr/>
          <p:nvPr/>
        </p:nvSpPr>
        <p:spPr>
          <a:xfrm>
            <a:off x="1981677" y="2366199"/>
            <a:ext cx="220990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dirty="0" smtClean="0">
                <a:solidFill>
                  <a:srgbClr val="C86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</a:t>
            </a:r>
            <a:r>
              <a:rPr lang="en-US" sz="2400" b="0" i="0" u="none" strike="noStrike" cap="none" baseline="0" dirty="0" smtClean="0">
                <a:solidFill>
                  <a:srgbClr val="C86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baseline="0" dirty="0">
                <a:solidFill>
                  <a:srgbClr val="C86C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Analysis</a:t>
            </a:r>
          </a:p>
        </p:txBody>
      </p:sp>
      <p:cxnSp>
        <p:nvCxnSpPr>
          <p:cNvPr id="7" name="Shape 249"/>
          <p:cNvCxnSpPr/>
          <p:nvPr/>
        </p:nvCxnSpPr>
        <p:spPr>
          <a:xfrm>
            <a:off x="4572000" y="1409700"/>
            <a:ext cx="0" cy="2514599"/>
          </a:xfrm>
          <a:prstGeom prst="straightConnector1">
            <a:avLst/>
          </a:prstGeom>
          <a:noFill/>
          <a:ln w="9525" cap="rnd">
            <a:solidFill>
              <a:schemeClr val="accent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" name="Shape 250"/>
          <p:cNvSpPr/>
          <p:nvPr/>
        </p:nvSpPr>
        <p:spPr>
          <a:xfrm>
            <a:off x="1876645" y="2919589"/>
            <a:ext cx="2824169" cy="4001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000" b="0" i="0" u="none" strike="noStrike" cap="none" baseline="0" dirty="0" smtClean="0">
                <a:solidFill>
                  <a:srgbClr val="FFFE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www.flyto</a:t>
            </a:r>
            <a:r>
              <a:rPr lang="en-US" sz="2000" dirty="0" smtClean="0">
                <a:solidFill>
                  <a:srgbClr val="FFFE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thelimit</a:t>
            </a:r>
            <a:r>
              <a:rPr lang="en-US" sz="2000" b="0" i="0" u="none" strike="noStrike" cap="none" baseline="0" dirty="0" smtClean="0">
                <a:solidFill>
                  <a:srgbClr val="FFFEB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.co.nz</a:t>
            </a:r>
            <a:endParaRPr lang="en-US" sz="2000" b="0" i="0" u="none" strike="noStrike" cap="none" baseline="0" dirty="0">
              <a:solidFill>
                <a:srgbClr val="FFFEB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962" y="1222085"/>
            <a:ext cx="3131798" cy="309751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dvantage">
  <a:themeElements>
    <a:clrScheme name="Advantage">
      <a:dk1>
        <a:srgbClr val="000000"/>
      </a:dk1>
      <a:lt1>
        <a:srgbClr val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1324</Words>
  <Application>Microsoft Office PowerPoint</Application>
  <PresentationFormat>On-screen Show (16:10)</PresentationFormat>
  <Paragraphs>337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Noto Symbol</vt:lpstr>
      <vt:lpstr>Rockwell</vt:lpstr>
      <vt:lpstr>Rokkitt</vt:lpstr>
      <vt:lpstr>Times New Roman</vt:lpstr>
      <vt:lpstr>Advantage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Mehak Arora</dc:creator>
  <cp:lastModifiedBy>sachin arora</cp:lastModifiedBy>
  <cp:revision>54</cp:revision>
  <dcterms:modified xsi:type="dcterms:W3CDTF">2014-09-24T13:48:53Z</dcterms:modified>
</cp:coreProperties>
</file>